
<file path=[Content_Types].xml><?xml version="1.0" encoding="utf-8"?>
<Types xmlns="http://schemas.openxmlformats.org/package/2006/content-types"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1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3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73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ijdelijke aanduiding voor tekst 3"/>
          <p:cNvSpPr>
            <a:spLocks noGrp="1"/>
          </p:cNvSpPr>
          <p:nvPr>
            <p:ph type="body" sz="quarter" idx="21"/>
          </p:nvPr>
        </p:nvSpPr>
        <p:spPr>
          <a:xfrm>
            <a:off x="839785" y="2057400"/>
            <a:ext cx="3932244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83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rgbClr val="A2D8F0"/>
            </a:gs>
            <a:gs pos="52000">
              <a:srgbClr val="C7E7F6"/>
            </a:gs>
            <a:gs pos="82000">
              <a:srgbClr val="74C4E9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0150" y="6404294"/>
            <a:ext cx="273652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96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73" y="394722"/>
            <a:ext cx="6317244" cy="3553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542" y="2921788"/>
            <a:ext cx="5804896" cy="3265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Bid voor alle mensen - naar Gods hart</a:t>
            </a:r>
          </a:p>
        </p:txBody>
      </p:sp>
      <p:sp>
        <p:nvSpPr>
          <p:cNvPr id="125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1. Bid voor alle mensen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2. Bid voor de overheid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3. Bid om ruimte om God te dienen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FF120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4. Bid met Gods verlangen voor ogen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latin typeface="Tahoma"/>
                <a:ea typeface="Tahoma"/>
                <a:cs typeface="Tahoma"/>
                <a:sym typeface="Tahoma"/>
              </a:defRPr>
            </a:pPr>
            <a:r>
              <a:t>Dat is goed en welgevallig in de ogen van God,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latin typeface="Tahoma"/>
                <a:ea typeface="Tahoma"/>
                <a:cs typeface="Tahoma"/>
                <a:sym typeface="Tahoma"/>
              </a:defRPr>
            </a:pPr>
            <a:r>
              <a:t>onze redder, die wil dat alle mensen worden gered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latin typeface="Tahoma"/>
                <a:ea typeface="Tahoma"/>
                <a:cs typeface="Tahoma"/>
                <a:sym typeface="Tahoma"/>
              </a:defRPr>
            </a:pPr>
            <a:r>
              <a:t>en de waarheid leren kennen. (1 Timoteüs 2:3-4)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384136"/>
            <a:ext cx="10515600" cy="5792828"/>
          </a:xfrm>
          <a:prstGeom prst="rect">
            <a:avLst/>
          </a:prstGeom>
        </p:spPr>
        <p:txBody>
          <a:bodyPr/>
          <a:lstStyle/>
          <a:p>
            <a:pPr marL="0" indent="0" algn="ctr" defTabSz="896111">
              <a:spcBef>
                <a:spcPts val="900"/>
              </a:spcBef>
              <a:buSzTx/>
              <a:buNone/>
              <a:defRPr sz="43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 algn="ctr" defTabSz="896111">
              <a:spcBef>
                <a:spcPts val="900"/>
              </a:spcBef>
              <a:buSzTx/>
              <a:buNone/>
              <a:defRPr sz="43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 algn="ctr" defTabSz="896111">
              <a:spcBef>
                <a:spcPts val="900"/>
              </a:spcBef>
              <a:buSzTx/>
              <a:buNone/>
              <a:defRPr sz="43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 algn="ctr" defTabSz="896111">
              <a:spcBef>
                <a:spcPts val="900"/>
              </a:spcBef>
              <a:buSzTx/>
              <a:buNone/>
              <a:defRPr sz="43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 algn="ctr" defTabSz="896111">
              <a:spcBef>
                <a:spcPts val="900"/>
              </a:spcBef>
              <a:buSzTx/>
              <a:buNone/>
              <a:defRPr sz="43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 algn="ctr" defTabSz="896111">
              <a:spcBef>
                <a:spcPts val="900"/>
              </a:spcBef>
              <a:buSzTx/>
              <a:buNone/>
              <a:defRPr sz="43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 algn="ctr" defTabSz="896111">
              <a:spcBef>
                <a:spcPts val="900"/>
              </a:spcBef>
              <a:buSzTx/>
              <a:buNone/>
              <a:defRPr sz="4300">
                <a:latin typeface="Tahoma"/>
                <a:ea typeface="Tahoma"/>
                <a:cs typeface="Tahoma"/>
                <a:sym typeface="Tahoma"/>
              </a:defRPr>
            </a:pPr>
            <a:r>
              <a:t>Ken jij het verlangen van Gods hart?</a:t>
            </a:r>
          </a:p>
          <a:p>
            <a:pPr marL="0" indent="0" algn="ctr" defTabSz="896111">
              <a:spcBef>
                <a:spcPts val="900"/>
              </a:spcBef>
              <a:buSzTx/>
              <a:buNone/>
              <a:defRPr sz="4300">
                <a:latin typeface="Tahoma"/>
                <a:ea typeface="Tahoma"/>
                <a:cs typeface="Tahoma"/>
                <a:sym typeface="Tahoma"/>
              </a:defRPr>
            </a:pPr>
            <a:r>
              <a:t>Klinkt dat door in jouw gebeden?</a:t>
            </a:r>
          </a:p>
        </p:txBody>
      </p:sp>
      <p:pic>
        <p:nvPicPr>
          <p:cNvPr id="129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083" y="522156"/>
            <a:ext cx="6117834" cy="4068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Bid voor alle mensen - naar Gods hart</a:t>
            </a:r>
          </a:p>
        </p:txBody>
      </p:sp>
      <p:sp>
        <p:nvSpPr>
          <p:cNvPr id="100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200">
                <a:solidFill>
                  <a:srgbClr val="FF120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1. Bid voor alle mensen</a:t>
            </a:r>
            <a:r>
              <a:rPr>
                <a:solidFill>
                  <a:srgbClr val="000000"/>
                </a:solidFill>
              </a:rPr>
              <a:t> </a:t>
            </a:r>
          </a:p>
          <a:p>
            <a:pPr marL="0" indent="0"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endParaRPr>
              <a:solidFill>
                <a:srgbClr val="000000"/>
              </a:solidFill>
            </a:endParaRPr>
          </a:p>
          <a:p>
            <a:pPr marL="0" indent="0" algn="r">
              <a:buSzTx/>
              <a:buNone/>
              <a:defRPr sz="3200">
                <a:solidFill>
                  <a:srgbClr val="010A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Allereerst</a:t>
            </a:r>
            <a:r>
              <a:rPr>
                <a:solidFill>
                  <a:srgbClr val="000000"/>
                </a:solidFill>
              </a:rPr>
              <a:t> vraag ik dat er voor alle mensen gebeden wordt</a:t>
            </a:r>
          </a:p>
          <a:p>
            <a:pPr marL="0" indent="0" algn="r"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(1 Timoteüs 2:1)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124690" indent="-124690" defTabSz="457200">
              <a:lnSpc>
                <a:spcPct val="120000"/>
              </a:lnSpc>
              <a:spcBef>
                <a:spcPts val="0"/>
              </a:spcBef>
              <a:buFontTx/>
              <a:buChar char="*"/>
              <a:defRPr sz="3200" b="1">
                <a:latin typeface="Tahoma"/>
                <a:ea typeface="Tahoma"/>
                <a:cs typeface="Tahoma"/>
                <a:sym typeface="Tahoma"/>
              </a:defRPr>
            </a:pPr>
            <a:r>
              <a:t> </a:t>
            </a:r>
            <a:r>
              <a:rPr b="0"/>
              <a:t>Bid voor </a:t>
            </a:r>
            <a:r>
              <a:rPr b="0">
                <a:solidFill>
                  <a:srgbClr val="1308FF"/>
                </a:solidFill>
              </a:rPr>
              <a:t>alle</a:t>
            </a:r>
            <a:r>
              <a:rPr b="0"/>
              <a:t> mensen (vs 1).</a:t>
            </a:r>
          </a:p>
          <a:p>
            <a:pPr marL="124690" indent="-124690" defTabSz="457200">
              <a:lnSpc>
                <a:spcPct val="120000"/>
              </a:lnSpc>
              <a:spcBef>
                <a:spcPts val="0"/>
              </a:spcBef>
              <a:buFontTx/>
              <a:buChar char="*"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 God wil dat </a:t>
            </a:r>
            <a:r>
              <a:rPr>
                <a:solidFill>
                  <a:srgbClr val="0413FF"/>
                </a:solidFill>
              </a:rPr>
              <a:t>alle</a:t>
            </a:r>
            <a:r>
              <a:t> mensen worden gered (vs 4). </a:t>
            </a:r>
          </a:p>
          <a:p>
            <a:pPr marL="124690" indent="-124690" defTabSz="457200">
              <a:lnSpc>
                <a:spcPct val="120000"/>
              </a:lnSpc>
              <a:spcBef>
                <a:spcPts val="800"/>
              </a:spcBef>
              <a:buFontTx/>
              <a:buChar char="*"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 Jezus heeft zich als losgeld gegeven voor </a:t>
            </a:r>
            <a:r>
              <a:rPr>
                <a:solidFill>
                  <a:srgbClr val="1608FF"/>
                </a:solidFill>
              </a:rPr>
              <a:t>allen</a:t>
            </a:r>
            <a:r>
              <a:t> (vs 6).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107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9" y="873128"/>
            <a:ext cx="10223483" cy="5111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Bid voor alle mensen - naar Gods hart</a:t>
            </a:r>
          </a:p>
        </p:txBody>
      </p:sp>
      <p:sp>
        <p:nvSpPr>
          <p:cNvPr id="110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200">
                <a:solidFill>
                  <a:srgbClr val="FF120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1. Bid voor alle mensen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Bid voor alle mensen - naar Gods hart</a:t>
            </a:r>
          </a:p>
        </p:txBody>
      </p:sp>
      <p:sp>
        <p:nvSpPr>
          <p:cNvPr id="113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1. Bid voor alle mensen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FF120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2. Bid voor de overheid</a:t>
            </a:r>
          </a:p>
          <a:p>
            <a:pPr marL="0" indent="0">
              <a:lnSpc>
                <a:spcPct val="100000"/>
              </a:lnSpc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>
              <a:lnSpc>
                <a:spcPct val="100000"/>
              </a:lnSpc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>
              <a:lnSpc>
                <a:spcPct val="100000"/>
              </a:lnSpc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 algn="r">
              <a:lnSpc>
                <a:spcPct val="100000"/>
              </a:lnSpc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Bid voor alle koningen en gezagsdragers</a:t>
            </a:r>
          </a:p>
          <a:p>
            <a:pPr marL="0" indent="0" algn="r">
              <a:lnSpc>
                <a:spcPct val="100000"/>
              </a:lnSpc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(1 Timoteüs 2:2a)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 algn="ctr">
              <a:lnSpc>
                <a:spcPct val="100000"/>
              </a:lnSpc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Iedereen moet de autoriteit van het bevoegd gezag erkennen, want er is geen gezag dat niet van God komt; ook het huidige gezag is door God ingesteld.</a:t>
            </a:r>
          </a:p>
          <a:p>
            <a:pPr marL="0" indent="0" algn="ctr">
              <a:lnSpc>
                <a:spcPct val="100000"/>
              </a:lnSpc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(Romeinen 13:1)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Bid voor alle mensen - naar Gods hart</a:t>
            </a:r>
          </a:p>
        </p:txBody>
      </p:sp>
      <p:sp>
        <p:nvSpPr>
          <p:cNvPr id="119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1. Bid voor alle mensen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FF120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2. Bid voor de overheid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el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Bid voor alle mensen - naar Gods hart</a:t>
            </a:r>
          </a:p>
        </p:txBody>
      </p:sp>
      <p:sp>
        <p:nvSpPr>
          <p:cNvPr id="122" name="Tijdelijke aanduiding voor inhoud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1. Bid voor alle mensen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2. Bid voor de overheid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FF120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3. Bid om ruimte om God te dienen</a:t>
            </a:r>
          </a:p>
          <a:p>
            <a:pPr marL="0" indent="0" algn="r">
              <a:lnSpc>
                <a:spcPct val="100000"/>
              </a:lnSpc>
              <a:buSzTx/>
              <a:buNone/>
              <a:defRPr sz="3200">
                <a:solidFill>
                  <a:srgbClr val="FF1204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 algn="r">
              <a:lnSpc>
                <a:spcPct val="100000"/>
              </a:lnSpc>
              <a:buSz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latin typeface="Tahoma"/>
                <a:ea typeface="Tahoma"/>
                <a:cs typeface="Tahoma"/>
                <a:sym typeface="Tahoma"/>
              </a:defRPr>
            </a:pPr>
            <a:r>
              <a:t>opdat we rustig en ongestoord kunnen leven,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latin typeface="Tahoma"/>
                <a:ea typeface="Tahoma"/>
                <a:cs typeface="Tahoma"/>
                <a:sym typeface="Tahoma"/>
              </a:defRPr>
            </a:pPr>
            <a:r>
              <a:t>in alle vroomheid en waardigheid.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latin typeface="Tahoma"/>
                <a:ea typeface="Tahoma"/>
                <a:cs typeface="Tahoma"/>
                <a:sym typeface="Tahoma"/>
              </a:defRPr>
            </a:pPr>
            <a:r>
              <a:t>(1 Timoteüs 2:2b)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</Words>
  <Application>Microsoft Office PowerPoint</Application>
  <PresentationFormat>Breedbeeld</PresentationFormat>
  <Paragraphs>54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Kantoorthema</vt:lpstr>
      <vt:lpstr>PowerPoint-presentatie</vt:lpstr>
      <vt:lpstr>Bid voor alle mensen - naar Gods hart</vt:lpstr>
      <vt:lpstr>PowerPoint-presentatie</vt:lpstr>
      <vt:lpstr>PowerPoint-presentatie</vt:lpstr>
      <vt:lpstr>Bid voor alle mensen - naar Gods hart</vt:lpstr>
      <vt:lpstr>Bid voor alle mensen - naar Gods hart</vt:lpstr>
      <vt:lpstr>PowerPoint-presentatie</vt:lpstr>
      <vt:lpstr>Bid voor alle mensen - naar Gods hart</vt:lpstr>
      <vt:lpstr>Bid voor alle mensen - naar Gods hart</vt:lpstr>
      <vt:lpstr>Bid voor alle mensen - naar Gods hart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Bouwina van Bruggen</cp:lastModifiedBy>
  <cp:revision>1</cp:revision>
  <dcterms:modified xsi:type="dcterms:W3CDTF">2026-05-27T19:35:16Z</dcterms:modified>
</cp:coreProperties>
</file>