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847" r:id="rId2"/>
    <p:sldId id="850" r:id="rId3"/>
    <p:sldId id="853" r:id="rId4"/>
    <p:sldId id="854" r:id="rId5"/>
    <p:sldId id="852" r:id="rId6"/>
    <p:sldId id="855" r:id="rId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tjan van Harten" initials="GvH" lastIdx="1" clrIdx="0">
    <p:extLst>
      <p:ext uri="{19B8F6BF-5375-455C-9EA6-DF929625EA0E}">
        <p15:presenceInfo xmlns:p15="http://schemas.microsoft.com/office/powerpoint/2012/main" userId="Gertjan van Har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CC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8" autoAdjust="0"/>
    <p:restoredTop sz="77321" autoAdjust="0"/>
  </p:normalViewPr>
  <p:slideViewPr>
    <p:cSldViewPr>
      <p:cViewPr varScale="1">
        <p:scale>
          <a:sx n="63" d="100"/>
          <a:sy n="63" d="100"/>
        </p:scale>
        <p:origin x="596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C116BA-0796-42F4-8B35-B719EA182ECF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00F49E-1A53-4D07-AFD6-AD81317845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E3379-240E-4E50-A4BE-67EE575A2715}" type="datetimeFigureOut">
              <a:rPr lang="nl-NL" smtClean="0"/>
              <a:pPr/>
              <a:t>5-6-2026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3DB0-26C5-4767-9FDE-58DF6E0AD95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66680-F04C-2348-280E-DDAFD9725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A8311DF-A76D-7F12-3648-1BF82B318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35F352E-B049-975F-3D57-8AAABF3A9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87E47D-C95B-BD8F-90EF-D1ED94E8A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3DB0-26C5-4767-9FDE-58DF6E0AD95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48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D15F5-DD73-3DEF-1D09-BFDEDF943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20D31E9-8A84-7D26-FABA-ED6C384E9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F700CBE-2B96-0B8E-C7B3-F3CE12FB2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58ED50-D9BB-0394-F979-DE6D97FC8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3DB0-26C5-4767-9FDE-58DF6E0AD95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99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C8DD2-A8B3-574E-2C75-6F23A5367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42F5A72-842E-29C3-97CF-80896B105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D4183D-D721-2DA8-A4C0-A6B927B75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BF755F-5300-2286-B226-A23A13228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3DB0-26C5-4767-9FDE-58DF6E0AD95B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48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01DDF-1C1E-BB04-C654-68B8ACE28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F6E929F-FF67-1B8D-306F-ED48CE961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65996A9-6A24-2041-1C4A-3339FE7C6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929A1C-E501-4368-0B4D-CA576BB02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3DB0-26C5-4767-9FDE-58DF6E0AD95B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73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2C314-C6CF-346A-7535-EBD6DCDA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0795187-9607-3FBB-568E-E5891AD27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CBD374E-E6A0-3552-9EF4-C5D0AFD34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9A75F4-FC46-918F-D48B-9F598B524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3DB0-26C5-4767-9FDE-58DF6E0AD95B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61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80206-704F-8F8C-82DF-3339F5C98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9D133D5-5F33-0372-CBC5-DC3F65CD9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A581C6-4E8E-E974-49A8-C2F38ACF9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28D7C3-85FE-12C8-DCB0-F0E4E8282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3DB0-26C5-4767-9FDE-58DF6E0AD95B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39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A507-9B65-4080-8F7C-D62026890978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567A-3DA4-48E0-95C2-A6808B4B0D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F6D0-3D3F-4E0E-A9A6-605349C941DE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1E8F-3AA3-49E7-92AE-7E998E411F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D667-1B30-47E4-A938-BE9528EED906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F4C4-9DCE-448E-90DF-2A0F8945FF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4544-BC14-41F5-A4DD-614F7E54EF9A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ED7E8-DA32-4E87-9C5E-4058140BD3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D0E93-F269-49E5-A35E-5247A369C2F1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C064-2467-40AC-8CD6-20A8A9298A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CDF4C-6A29-446A-8543-506510C80B85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BD7A-6B38-4C49-A9D3-103A0E8DAE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A2FF1-26EA-48A9-BCE1-E81CDD6C0B67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B57D-C993-4726-995B-A50DFD6551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8555-AA4D-4CB2-B626-5FE03FC30793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F842F-C713-4755-9310-FC4A90134C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71A0-F357-46FE-B264-F15A9C0BD26E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69B91-8A3C-48A2-B260-E5A3C35D27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5560-A483-49A2-BCDF-2F750590E043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459E-C29D-4A4B-B166-D5C8A82B90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81D8-6250-4C7E-A35E-35F59510DD86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A261-3F64-4FFC-AD76-E0086FD068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03D1D-B8FD-4741-B1FC-10E68D2EDE19}" type="datetimeFigureOut">
              <a:rPr lang="nl-NL"/>
              <a:pPr>
                <a:defRPr/>
              </a:pPr>
              <a:t>5-6-2026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0B5E25-7548-4CC0-B008-37CA8FD076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CC6D5-F598-4067-BBEF-C37E0FF35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uur, natuur, warmte, vlam&#10;&#10;Door AI gegenereerde inhoud is mogelijk onjuist.">
            <a:extLst>
              <a:ext uri="{FF2B5EF4-FFF2-40B4-BE49-F238E27FC236}">
                <a16:creationId xmlns:a16="http://schemas.microsoft.com/office/drawing/2014/main" id="{7FD8867A-BF24-5807-DD31-B0F94C04B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098" name="Titel 1">
            <a:extLst>
              <a:ext uri="{FF2B5EF4-FFF2-40B4-BE49-F238E27FC236}">
                <a16:creationId xmlns:a16="http://schemas.microsoft.com/office/drawing/2014/main" id="{792D94D7-43C4-863D-39B6-F7BA7261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l-NL" dirty="0"/>
            </a:br>
            <a:endParaRPr lang="nl-NL" dirty="0"/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A8A9C89-330D-8B71-02F2-ACA7C4521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74640"/>
            <a:ext cx="11449271" cy="77809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DOOD KAN HET LEVEN NIET STOPPEN…</a:t>
            </a:r>
          </a:p>
          <a:p>
            <a:pPr eaLnBrk="1" hangingPunct="1">
              <a:buFont typeface="Arial" charset="0"/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Dood en leven ontmoeten elkaar</a:t>
            </a: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9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F8A9C-18B4-FE06-73A2-0FF39E292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Menselijk gezicht, persoon, Menselijke baard, gezichtsbeharing&#10;&#10;Door AI gegenereerde inhoud is mogelijk onjuist.">
            <a:extLst>
              <a:ext uri="{FF2B5EF4-FFF2-40B4-BE49-F238E27FC236}">
                <a16:creationId xmlns:a16="http://schemas.microsoft.com/office/drawing/2014/main" id="{06A58365-2A80-2DEF-B41C-222E45977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098" name="Titel 1">
            <a:extLst>
              <a:ext uri="{FF2B5EF4-FFF2-40B4-BE49-F238E27FC236}">
                <a16:creationId xmlns:a16="http://schemas.microsoft.com/office/drawing/2014/main" id="{6BF00BB2-F3AD-3511-B5B6-C166EE99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l-NL" dirty="0"/>
            </a:br>
            <a:endParaRPr lang="nl-NL" dirty="0"/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863158F8-26DC-3950-7167-8F668E862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74640"/>
            <a:ext cx="11449271" cy="77809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DOOD KAN HET LEVEN NIET STOPPEN…</a:t>
            </a:r>
          </a:p>
          <a:p>
            <a:pPr eaLnBrk="1" hangingPunct="1">
              <a:buFont typeface="Arial" charset="0"/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Dood en leven ontmoeten elkaar</a:t>
            </a: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dat raakt Jezus zozeer</a:t>
            </a: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26C7F0-C4BE-FB28-CC70-9AED5E937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19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489592-B4A3-AA63-4F41-97CAFF859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Menselijk gezicht, persoon, Menselijke baard, gezichtsbeharing&#10;&#10;Door AI gegenereerde inhoud is mogelijk onjuist.">
            <a:extLst>
              <a:ext uri="{FF2B5EF4-FFF2-40B4-BE49-F238E27FC236}">
                <a16:creationId xmlns:a16="http://schemas.microsoft.com/office/drawing/2014/main" id="{902480E4-04E6-9B50-AB32-9955014DB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098" name="Titel 1">
            <a:extLst>
              <a:ext uri="{FF2B5EF4-FFF2-40B4-BE49-F238E27FC236}">
                <a16:creationId xmlns:a16="http://schemas.microsoft.com/office/drawing/2014/main" id="{7F8A754A-D379-229E-5D24-D31B3658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l-NL" dirty="0"/>
            </a:br>
            <a:endParaRPr lang="nl-NL" dirty="0"/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4F8CDC85-7BDE-1E2E-5335-BD8F8CFF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74640"/>
            <a:ext cx="11449271" cy="77809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DOOD KAN HET LEVEN NIET STOPPEN…</a:t>
            </a:r>
          </a:p>
          <a:p>
            <a:pPr eaLnBrk="1" hangingPunct="1">
              <a:buFont typeface="Arial" charset="0"/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Dood en leven ontmoeten elkaar</a:t>
            </a: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dat raakt Jezus zozeer</a:t>
            </a: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92AF92-102A-1F35-0BAC-181CA398F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095F294-1E2C-43BF-AEF9-C1AECE59354A}"/>
              </a:ext>
            </a:extLst>
          </p:cNvPr>
          <p:cNvSpPr txBox="1"/>
          <p:nvPr/>
        </p:nvSpPr>
        <p:spPr>
          <a:xfrm>
            <a:off x="263353" y="4581128"/>
            <a:ext cx="11449270" cy="1938992"/>
          </a:xfrm>
          <a:prstGeom prst="rect">
            <a:avLst/>
          </a:prstGeom>
          <a:solidFill>
            <a:srgbClr val="CCFFFF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>
                <a:latin typeface="Verdana" panose="020B0604030504040204" pitchFamily="34" charset="0"/>
                <a:ea typeface="Verdana" panose="020B0604030504040204" pitchFamily="34" charset="0"/>
              </a:rPr>
              <a:t>Johannes 14:9</a:t>
            </a:r>
          </a:p>
          <a:p>
            <a:pPr algn="ctr"/>
            <a:endParaRPr lang="nl-NL" sz="3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3000" b="1" dirty="0">
                <a:latin typeface="Verdana" panose="020B0604030504040204" pitchFamily="34" charset="0"/>
                <a:ea typeface="Verdana" panose="020B0604030504040204" pitchFamily="34" charset="0"/>
              </a:rPr>
              <a:t>“Jezus zei: (…) Wie Mij gezien heeft, </a:t>
            </a:r>
          </a:p>
          <a:p>
            <a:pPr algn="ctr"/>
            <a:r>
              <a:rPr lang="nl-NL" sz="3000" b="1" dirty="0">
                <a:latin typeface="Verdana" panose="020B0604030504040204" pitchFamily="34" charset="0"/>
                <a:ea typeface="Verdana" panose="020B0604030504040204" pitchFamily="34" charset="0"/>
              </a:rPr>
              <a:t>heeft de Vader gezien.(…)”</a:t>
            </a:r>
          </a:p>
        </p:txBody>
      </p:sp>
    </p:spTree>
    <p:extLst>
      <p:ext uri="{BB962C8B-B14F-4D97-AF65-F5344CB8AC3E}">
        <p14:creationId xmlns:p14="http://schemas.microsoft.com/office/powerpoint/2010/main" val="174120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D76D3-8551-3CD2-99FB-7E83197EB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Menselijk gezicht, persoon, Menselijke baard, gezichtsbeharing&#10;&#10;Door AI gegenereerde inhoud is mogelijk onjuist.">
            <a:extLst>
              <a:ext uri="{FF2B5EF4-FFF2-40B4-BE49-F238E27FC236}">
                <a16:creationId xmlns:a16="http://schemas.microsoft.com/office/drawing/2014/main" id="{8E10B1DD-27F1-0433-1517-BD16EEEFC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098" name="Titel 1">
            <a:extLst>
              <a:ext uri="{FF2B5EF4-FFF2-40B4-BE49-F238E27FC236}">
                <a16:creationId xmlns:a16="http://schemas.microsoft.com/office/drawing/2014/main" id="{54D37249-CC62-CFF5-2D5A-708E2A58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l-NL" dirty="0"/>
            </a:br>
            <a:endParaRPr lang="nl-NL" dirty="0"/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01C99FEB-BBF8-9C9C-3468-FDC69965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74640"/>
            <a:ext cx="11449271" cy="77809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DOOD KAN HET LEVEN NIET STOPPEN…</a:t>
            </a:r>
          </a:p>
          <a:p>
            <a:pPr eaLnBrk="1" hangingPunct="1">
              <a:buFont typeface="Arial" charset="0"/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Dood en leven ontmoeten elkaar</a:t>
            </a: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dat raakt Jezus zozeer</a:t>
            </a: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503D4-1915-F6F2-3FE2-D9A6FB476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9AA4E82-D902-D02E-D99C-28EE6DBC8CD4}"/>
              </a:ext>
            </a:extLst>
          </p:cNvPr>
          <p:cNvSpPr txBox="1"/>
          <p:nvPr/>
        </p:nvSpPr>
        <p:spPr>
          <a:xfrm>
            <a:off x="263353" y="4581128"/>
            <a:ext cx="11449270" cy="1938992"/>
          </a:xfrm>
          <a:prstGeom prst="rect">
            <a:avLst/>
          </a:prstGeom>
          <a:solidFill>
            <a:srgbClr val="CCFFFF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>
                <a:latin typeface="Verdana" panose="020B0604030504040204" pitchFamily="34" charset="0"/>
                <a:ea typeface="Verdana" panose="020B0604030504040204" pitchFamily="34" charset="0"/>
              </a:rPr>
              <a:t>Psalm 116:15</a:t>
            </a:r>
          </a:p>
          <a:p>
            <a:pPr algn="ctr"/>
            <a:endParaRPr lang="nl-NL" sz="3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3000" b="1" dirty="0">
                <a:latin typeface="Verdana" panose="020B0604030504040204" pitchFamily="34" charset="0"/>
                <a:ea typeface="Verdana" panose="020B0604030504040204" pitchFamily="34" charset="0"/>
              </a:rPr>
              <a:t>“Met pijn ziet </a:t>
            </a:r>
            <a:r>
              <a:rPr lang="nl-NL" sz="3000" b="1">
                <a:latin typeface="Verdana" panose="020B0604030504040204" pitchFamily="34" charset="0"/>
                <a:ea typeface="Verdana" panose="020B0604030504040204" pitchFamily="34" charset="0"/>
              </a:rPr>
              <a:t>de HEER </a:t>
            </a:r>
          </a:p>
          <a:p>
            <a:pPr algn="ctr"/>
            <a:r>
              <a:rPr lang="nl-NL" sz="3000" b="1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sz="3000" b="1" dirty="0">
                <a:latin typeface="Verdana" panose="020B0604030504040204" pitchFamily="34" charset="0"/>
                <a:ea typeface="Verdana" panose="020B0604030504040204" pitchFamily="34" charset="0"/>
              </a:rPr>
              <a:t>dood van zijn getrouwen.”</a:t>
            </a:r>
          </a:p>
        </p:txBody>
      </p:sp>
    </p:spTree>
    <p:extLst>
      <p:ext uri="{BB962C8B-B14F-4D97-AF65-F5344CB8AC3E}">
        <p14:creationId xmlns:p14="http://schemas.microsoft.com/office/powerpoint/2010/main" val="379864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D6641B-5BE6-EC7B-8FB2-A8C1FA8B1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nselijk gezicht, persoon, Menselijke baard, gezichtsbeharing&#10;&#10;Door AI gegenereerde inhoud is mogelijk onjuist.">
            <a:extLst>
              <a:ext uri="{FF2B5EF4-FFF2-40B4-BE49-F238E27FC236}">
                <a16:creationId xmlns:a16="http://schemas.microsoft.com/office/drawing/2014/main" id="{E18FBF07-8100-3793-F774-46DD89808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4098" name="Titel 1">
            <a:extLst>
              <a:ext uri="{FF2B5EF4-FFF2-40B4-BE49-F238E27FC236}">
                <a16:creationId xmlns:a16="http://schemas.microsoft.com/office/drawing/2014/main" id="{F9E7703F-DC82-7C64-4488-285C4A1A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l-NL" dirty="0"/>
            </a:br>
            <a:endParaRPr lang="nl-NL" dirty="0"/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362ED0DB-FF23-9A3D-D3BE-10B1777A1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74640"/>
            <a:ext cx="11449271" cy="77809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DOOD KAN HET LEVEN NIET STOPPEN…</a:t>
            </a:r>
          </a:p>
          <a:p>
            <a:pPr eaLnBrk="1" hangingPunct="1">
              <a:buFont typeface="Arial" charset="0"/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Dood en leven ontmoeten elkaar</a:t>
            </a: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dat raakt Jezus zozeer</a:t>
            </a: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D819D8-6598-8EE8-348C-CAE74E1C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57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DAA965-A62E-6709-E4DA-1983AB9B0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rouwjurk, grot, schaduw&#10;&#10;Door AI gegenereerde inhoud is mogelijk onjuist.">
            <a:extLst>
              <a:ext uri="{FF2B5EF4-FFF2-40B4-BE49-F238E27FC236}">
                <a16:creationId xmlns:a16="http://schemas.microsoft.com/office/drawing/2014/main" id="{201B2E4E-018C-A9D9-B9EF-DF66E198E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sp>
        <p:nvSpPr>
          <p:cNvPr id="4098" name="Titel 1">
            <a:extLst>
              <a:ext uri="{FF2B5EF4-FFF2-40B4-BE49-F238E27FC236}">
                <a16:creationId xmlns:a16="http://schemas.microsoft.com/office/drawing/2014/main" id="{F2DAB507-B915-84E5-8CB6-82C6C3F7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l-NL" dirty="0"/>
            </a:br>
            <a:endParaRPr lang="nl-NL" dirty="0"/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9F97EF9A-0AFA-E16D-10F7-803E6FD9A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74640"/>
            <a:ext cx="11449271" cy="77809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nl-NL" sz="3000" b="1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DOOD KAN HET LEVEN NIET STOPPEN…</a:t>
            </a: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Dood en leven ontmoeten elkaar</a:t>
            </a: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dat raakt Jezus zozeer</a:t>
            </a:r>
          </a:p>
          <a:p>
            <a:pPr eaLnBrk="1" hangingPunct="1">
              <a:buNone/>
              <a:defRPr/>
            </a:pPr>
            <a:r>
              <a:rPr lang="nl-NL" sz="2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 Hij de macht van de dood verbreekt</a:t>
            </a:r>
          </a:p>
          <a:p>
            <a:pPr eaLnBrk="1" hangingPunct="1">
              <a:buNone/>
              <a:defRPr/>
            </a:pPr>
            <a:r>
              <a:rPr lang="nl-NL" sz="3000" b="1" dirty="0">
                <a:highlight>
                  <a:srgbClr val="CC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  <a:defRPr/>
            </a:pPr>
            <a:endParaRPr lang="nl-NL" sz="3000" b="1" dirty="0">
              <a:highlight>
                <a:srgbClr val="CC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50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36055</TotalTime>
  <Words>179</Words>
  <Application>Microsoft Office PowerPoint</Application>
  <PresentationFormat>Breedbeeld</PresentationFormat>
  <Paragraphs>67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Office-thema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Studeerkamer</dc:creator>
  <cp:lastModifiedBy>Bouwina van Bruggen</cp:lastModifiedBy>
  <cp:revision>1053</cp:revision>
  <dcterms:created xsi:type="dcterms:W3CDTF">2008-12-17T08:19:49Z</dcterms:created>
  <dcterms:modified xsi:type="dcterms:W3CDTF">2026-06-05T17:43:57Z</dcterms:modified>
</cp:coreProperties>
</file>