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6" r:id="rId1"/>
    <p:sldMasterId id="2147484282" r:id="rId2"/>
  </p:sldMasterIdLst>
  <p:sldIdLst>
    <p:sldId id="262" r:id="rId3"/>
    <p:sldId id="280" r:id="rId4"/>
    <p:sldId id="263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64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4639A-C097-43FD-8191-3B700B8F282A}" v="36" dt="2026-06-05T14:13:51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82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14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1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56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919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34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88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6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22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52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294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31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112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35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468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5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40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739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8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0F66-6760-41EE-941D-9FD3A07000BB}" type="datetimeFigureOut">
              <a:rPr lang="nl-NL" smtClean="0"/>
              <a:t>30-6-2026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3277-DFC6-45DD-B218-06B9904F3A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08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e 10 mooiste wandelroutes in Nederland #Wauw">
            <a:extLst>
              <a:ext uri="{FF2B5EF4-FFF2-40B4-BE49-F238E27FC236}">
                <a16:creationId xmlns:a16="http://schemas.microsoft.com/office/drawing/2014/main" id="{89CCF870-CD30-FFF4-06CA-5B90E9C2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876" y="2230585"/>
            <a:ext cx="7158087" cy="479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1E55BE-CB47-45C0-AE9B-67A397C6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4795241"/>
            <a:ext cx="8257880" cy="1446550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4400" dirty="0"/>
              <a:t>Genieten </a:t>
            </a:r>
            <a:br>
              <a:rPr lang="nl-NL" sz="4400" dirty="0"/>
            </a:br>
            <a:r>
              <a:rPr lang="nl-NL" sz="4400" dirty="0"/>
              <a:t>van de schepping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A1B40FE-ED2F-4DC0-A3E6-876B152AB196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3F0D7E-0D20-171E-85E0-7F3C294DC422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353732"/>
          </a:xfrm>
          <a:prstGeom prst="rect">
            <a:avLst/>
          </a:prstGeom>
          <a:blipFill dpi="0" rotWithShape="1">
            <a:blip r:embed="rId3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Prachtige </a:t>
            </a:r>
            <a:r>
              <a:rPr lang="nl-NL" sz="3600" dirty="0" err="1"/>
              <a:t>Soesterduinen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760014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95F41-3E0F-3577-CD2C-2C303BCD8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775329-1DB4-06CD-9E8A-C4994CF5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748801"/>
            <a:ext cx="8257880" cy="2492990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Als heersen overheersen wordt…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13C9E4C-2514-3861-7124-ED72F2B306DF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784619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“De aarde zucht en lijdt als in barensweeën…”</a:t>
            </a:r>
          </a:p>
          <a:p>
            <a:pPr algn="r"/>
            <a:r>
              <a:rPr lang="nl-NL" sz="2400" dirty="0"/>
              <a:t>Romeinen 8,22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8A71D38-6B27-80C6-BE7F-52218A816E8D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90170252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A2356-1422-A501-A7B4-19E99C7A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99B70-BE7E-1E8E-91DD-7D2202777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748801"/>
            <a:ext cx="8257880" cy="2492990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Als heersen overheersen wordt…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F0152F3-C6D2-B58E-4B9B-16CA47C3E2D6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784619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“De aarde is </a:t>
            </a:r>
            <a:r>
              <a:rPr lang="nl-NL" sz="3600" u="sng" dirty="0"/>
              <a:t>van de Heer </a:t>
            </a:r>
            <a:r>
              <a:rPr lang="nl-NL" sz="3600" dirty="0"/>
              <a:t>en alles wat daar leeft!”</a:t>
            </a:r>
          </a:p>
          <a:p>
            <a:pPr algn="r"/>
            <a:r>
              <a:rPr lang="nl-NL" sz="2400" dirty="0"/>
              <a:t>Psalm 24,1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2A88BD-033E-2672-A89E-911C8FC92DAE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406026238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17BB5-F08E-F748-7694-497423EA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9D8BD1-10D2-DA20-9970-6EE21790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748801"/>
            <a:ext cx="8257880" cy="2492990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Als heersen overheersen wordt…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E490E2-2656-9E23-62C2-78F00A9489BD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2277062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“U hebt de mens het werk van Uw handen </a:t>
            </a:r>
            <a:r>
              <a:rPr lang="nl-NL" sz="3600" u="sng" dirty="0"/>
              <a:t>toevertrouwd</a:t>
            </a:r>
            <a:r>
              <a:rPr lang="nl-NL" sz="3600" dirty="0"/>
              <a:t> en alles aan zijn voeten gelegd.” </a:t>
            </a:r>
          </a:p>
          <a:p>
            <a:pPr algn="r"/>
            <a:r>
              <a:rPr lang="nl-NL" sz="2400" dirty="0"/>
              <a:t>Psalm 8,7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46D3A4C-C8C7-474D-11A5-8F0317B4A67B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416928980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109D2-F1A7-321B-7163-D4D185897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A4623D-89E5-6971-DC4D-FFBAF0EA3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317914"/>
            <a:ext cx="8257880" cy="2923877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Als heersen overheersen wordt…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In goede harmonie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183B417-8AB7-691C-0D1E-6D4AEF984621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339338298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865C-62C1-8852-FBE1-923A34D49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C70B3-0ECC-49AB-C06D-82D00BCC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317914"/>
            <a:ext cx="8257880" cy="2923877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Als heersen overheersen wordt…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In goede harmonie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1CA858-F078-D135-B2EB-27E424F720CD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907730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u="sng" dirty="0"/>
              <a:t>Jezus en de schepping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Metafoor voor hoe God zorgt 				</a:t>
            </a:r>
            <a:r>
              <a:rPr lang="nl-NL" sz="2400" dirty="0"/>
              <a:t>(Mat.6,26-30)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9CDDFE-CA61-664C-1800-8D7D1A7EC47A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  <p:pic>
        <p:nvPicPr>
          <p:cNvPr id="2" name="Afbeelding 1" descr="𝑲𝒊𝒋𝒌 𝒏𝒂𝒂𝒓 𝒅𝒆 𝒗𝒐𝒈𝒆𝒍𝒔 - Kleinlichtje.nl">
            <a:extLst>
              <a:ext uri="{FF2B5EF4-FFF2-40B4-BE49-F238E27FC236}">
                <a16:creationId xmlns:a16="http://schemas.microsoft.com/office/drawing/2014/main" id="{F0BA51B9-59CE-88C4-3745-064C220C5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170" y="3016578"/>
            <a:ext cx="3338335" cy="333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74631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DE343-B7B0-71CA-D689-691E9F848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8FFFC2-4A67-C62F-110A-72A470A3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317914"/>
            <a:ext cx="8257880" cy="2923877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Als heersen overheersen wordt…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In goede harmonie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C61ACB-C923-91C4-CD8E-2599D82DE56E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2461728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u="sng" dirty="0"/>
              <a:t>Jezus en de schepping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Metafoor voor hoe God zorgt 				</a:t>
            </a:r>
            <a:r>
              <a:rPr lang="nl-NL" sz="2400" dirty="0"/>
              <a:t>(Mat.6,26-30)</a:t>
            </a: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Autoriteit over de elementen 				</a:t>
            </a:r>
            <a:r>
              <a:rPr lang="nl-NL" sz="2400" dirty="0"/>
              <a:t>(Mat.8,23-27)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B1A5A54-8F2C-BAF7-091C-CFE3B54DBF97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  <p:pic>
        <p:nvPicPr>
          <p:cNvPr id="2" name="Afbeelding 1" descr="When Jesus Slept: Hope in the Storm – Spirit Life">
            <a:extLst>
              <a:ext uri="{FF2B5EF4-FFF2-40B4-BE49-F238E27FC236}">
                <a16:creationId xmlns:a16="http://schemas.microsoft.com/office/drawing/2014/main" id="{EF25D2F7-2518-CE76-395F-580073244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076" y="3206464"/>
            <a:ext cx="3934429" cy="314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3854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FCCCE-8B6A-775B-595A-CEF77906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B1E8FC-4C91-929D-F5EE-6C3BEF02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317914"/>
            <a:ext cx="8257880" cy="2923877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Als heersen overheersen wordt…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In goede harmonie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384FD00-D35C-82C6-7767-0058DFD6615B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3015726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u="sng" dirty="0"/>
              <a:t>Jezus en de schepping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Metafoor voor hoe God zorgt 				</a:t>
            </a:r>
            <a:r>
              <a:rPr lang="nl-NL" sz="2400" dirty="0"/>
              <a:t>(Mat.6,26-30)</a:t>
            </a: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Autoriteit over de elementen 				</a:t>
            </a:r>
            <a:r>
              <a:rPr lang="nl-NL" sz="2400" dirty="0"/>
              <a:t>(Mat.8,23-27)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Plek van tijd met God 					</a:t>
            </a:r>
            <a:r>
              <a:rPr lang="nl-NL" sz="2400" dirty="0"/>
              <a:t>(Mat.14,13)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C617E9-0291-E51F-CD8C-4170945EB007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  <p:pic>
        <p:nvPicPr>
          <p:cNvPr id="2" name="Afbeelding 1" descr="Jesus praying in Gethsemane Veronese Design | Boutique Trukado ...">
            <a:extLst>
              <a:ext uri="{FF2B5EF4-FFF2-40B4-BE49-F238E27FC236}">
                <a16:creationId xmlns:a16="http://schemas.microsoft.com/office/drawing/2014/main" id="{AC61DE87-4126-DD04-D16A-54D28BE7D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41964" y="2935793"/>
            <a:ext cx="2647542" cy="33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882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CCDC3-B059-A80B-5631-8FA51DF4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FA15C-B8F7-B5EE-4FC7-7ED168584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317914"/>
            <a:ext cx="8257880" cy="2923877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Als heersen overheersen wordt…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In goede harmonie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17ADD9-595D-667B-4491-A41AB6B38B0B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3569723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u="sng" dirty="0"/>
              <a:t>Jezus en de schepping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Metafoor voor hoe God zorgt 				</a:t>
            </a:r>
            <a:r>
              <a:rPr lang="nl-NL" sz="2400" dirty="0"/>
              <a:t>(Mat.6,26-30)</a:t>
            </a: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Autoriteit over de elementen 				</a:t>
            </a:r>
            <a:r>
              <a:rPr lang="nl-NL" sz="2400" dirty="0"/>
              <a:t>(Mat.8,23-27)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Plek van tijd met God 					</a:t>
            </a:r>
            <a:r>
              <a:rPr lang="nl-NL" sz="2400" dirty="0"/>
              <a:t>(Mat.14,13)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Géén verspilling 							</a:t>
            </a:r>
            <a:r>
              <a:rPr lang="nl-NL" sz="2400" dirty="0"/>
              <a:t>(Mat.14,13-21)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58B3DA-AE5D-5732-F8DC-141FD0CC1C71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  <p:pic>
        <p:nvPicPr>
          <p:cNvPr id="6" name="Afbeelding 5" descr="We Want Some Chow--Version B (Skit) by Bright Penny | TPT">
            <a:extLst>
              <a:ext uri="{FF2B5EF4-FFF2-40B4-BE49-F238E27FC236}">
                <a16:creationId xmlns:a16="http://schemas.microsoft.com/office/drawing/2014/main" id="{26C15688-B094-01AA-C2DC-69ED25163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18474" y="3317914"/>
            <a:ext cx="2671031" cy="37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85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8E827-A5E5-1012-06D7-F27F9043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0B9301-73D5-B48A-0759-B6E7C2B6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2887026"/>
            <a:ext cx="8257880" cy="3354765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Als heersen overheersen wordt…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In goede </a:t>
            </a:r>
            <a:r>
              <a:rPr lang="nl-NL" dirty="0" err="1">
                <a:solidFill>
                  <a:schemeClr val="tx1">
                    <a:lumMod val="75000"/>
                  </a:schemeClr>
                </a:solidFill>
              </a:rPr>
              <a:t>harmoniet</a:t>
            </a:r>
            <a:endParaRPr lang="nl-NL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Een nieuwe schepping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D53871F-5D5C-D9B2-1351-BF65E2C318ED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382908275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74341-4B7E-0FA4-B8CB-77D47160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FF491-F77E-CAAE-EA41-C0C0A599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2887026"/>
            <a:ext cx="8257880" cy="3354765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Als heersen overheersen wordt…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In goede </a:t>
            </a:r>
            <a:r>
              <a:rPr lang="nl-NL" dirty="0" err="1">
                <a:solidFill>
                  <a:schemeClr val="tx1">
                    <a:lumMod val="75000"/>
                  </a:schemeClr>
                </a:solidFill>
              </a:rPr>
              <a:t>harmoniet</a:t>
            </a:r>
            <a:endParaRPr lang="nl-NL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Een nieuwe schepping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BC7644-7B81-45CE-B25C-15F3E161E5C2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3ED4C08-8E3D-BCF0-87D8-A6C81FB47A68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784619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“Zie, Ik maak alle dingen nieuw…!”</a:t>
            </a:r>
          </a:p>
          <a:p>
            <a:pPr algn="r"/>
            <a:r>
              <a:rPr lang="nl-NL" sz="2400" dirty="0"/>
              <a:t>Openbaring 21,5</a:t>
            </a:r>
          </a:p>
        </p:txBody>
      </p:sp>
    </p:spTree>
    <p:extLst>
      <p:ext uri="{BB962C8B-B14F-4D97-AF65-F5344CB8AC3E}">
        <p14:creationId xmlns:p14="http://schemas.microsoft.com/office/powerpoint/2010/main" val="16690701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A30B2-482A-AD49-0663-3F9E19775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8E8699B-A579-2E1C-C521-C7F04E807E17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3015726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“Sommige mensen lezen de Bijbel om God te vinden. Maar er is een groot boek: de schepping zelf. Kijk omhoog, kijk om je heen. De wereld is een stem die getuigt van God.”</a:t>
            </a:r>
          </a:p>
          <a:p>
            <a:r>
              <a:rPr lang="nl-NL" sz="2400" dirty="0"/>
              <a:t>Kerkvader Augustinus</a:t>
            </a:r>
            <a:r>
              <a:rPr lang="nl-NL" sz="3600" dirty="0"/>
              <a:t> </a:t>
            </a:r>
          </a:p>
        </p:txBody>
      </p:sp>
      <p:pic>
        <p:nvPicPr>
          <p:cNvPr id="5" name="Afbeelding 4" descr="De 10 mooiste wandelroutes in Nederland #Wauw">
            <a:extLst>
              <a:ext uri="{FF2B5EF4-FFF2-40B4-BE49-F238E27FC236}">
                <a16:creationId xmlns:a16="http://schemas.microsoft.com/office/drawing/2014/main" id="{5E2041DF-D37E-3793-E982-16B336A82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876" y="2221158"/>
            <a:ext cx="7158087" cy="479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6A53EF-AD16-53F9-1BD3-CBA7A6F2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4795241"/>
            <a:ext cx="8257880" cy="1446550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4400" dirty="0"/>
              <a:t>Genieten </a:t>
            </a:r>
            <a:br>
              <a:rPr lang="nl-NL" sz="4400" dirty="0"/>
            </a:br>
            <a:r>
              <a:rPr lang="nl-NL" sz="4400" dirty="0"/>
              <a:t>van de schepping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96AB564-7C3F-EE47-529B-8FF6A092D9E5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314323554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83C31-806C-BB5A-3DD5-9F3DAB4A3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91A9BD3-7A34-F7CC-5978-AFBF5441ACF2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353732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Bronvermelding afbeeldingen 		    </a:t>
            </a:r>
            <a:r>
              <a:rPr lang="nl-NL" sz="2400" dirty="0"/>
              <a:t>in volgorde van verschijnen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16EC5C-36B1-4424-5F27-8352B293E8E7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Bronvermelding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03587B-CA9D-81F7-CCB2-B0D5A496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873"/>
            <a:ext cx="10515600" cy="4600090"/>
          </a:xfrm>
        </p:spPr>
        <p:txBody>
          <a:bodyPr>
            <a:normAutofit/>
          </a:bodyPr>
          <a:lstStyle/>
          <a:p>
            <a:r>
              <a:rPr lang="nl-NL" sz="2400" dirty="0"/>
              <a:t>https://www.parkvakanties.nl/blog/algemeen/mooiste-wandelroutes-nederland/</a:t>
            </a:r>
          </a:p>
          <a:p>
            <a:r>
              <a:rPr lang="nl-NL" sz="2400" dirty="0"/>
              <a:t>https://www.magnific.com/nl/premium-ai-afbeelding/vervuiling-door-de-opwarming-van-de-aarde-en-klimaatverandering-bedreigen-de-gezondheid-en-het-voortbestaan-van-de-ecosystemen-van-onze-planeet_40393494.htm</a:t>
            </a:r>
          </a:p>
          <a:p>
            <a:r>
              <a:rPr lang="nl-NL" sz="2400" dirty="0"/>
              <a:t>https://www.kleinlichtje.nl/blog/kijk-naar-de-vogels/</a:t>
            </a:r>
          </a:p>
          <a:p>
            <a:r>
              <a:rPr lang="nl-NL" sz="2400" dirty="0"/>
              <a:t>https://spiritlifecc.org/when-jesus-slept-hope-in-the-storm/</a:t>
            </a:r>
          </a:p>
          <a:p>
            <a:r>
              <a:rPr lang="nl-NL" sz="2400" dirty="0"/>
              <a:t>https://www.trukado.nl/en/jesus-praying-in-gethsemane-veronese-design.html</a:t>
            </a:r>
          </a:p>
          <a:p>
            <a:r>
              <a:rPr lang="nl-NL" sz="2400" dirty="0"/>
              <a:t>https://www.teacherspayteachers.com/Product/We-Want-Some-Chow-Version-B-Skit-4917753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2994598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6948D-CA0D-95C9-A33D-DC71274A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Zwarte koffie in een witte kop en schotel">
            <a:extLst>
              <a:ext uri="{FF2B5EF4-FFF2-40B4-BE49-F238E27FC236}">
                <a16:creationId xmlns:a16="http://schemas.microsoft.com/office/drawing/2014/main" id="{214B416B-5706-C0E0-D32C-145E36CE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37" t="18939" r="17657" b="16054"/>
          <a:stretch>
            <a:fillRect/>
          </a:stretch>
        </p:blipFill>
        <p:spPr>
          <a:xfrm>
            <a:off x="7915767" y="3601226"/>
            <a:ext cx="3961771" cy="264056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93431FE-7478-3361-543B-160858871396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353732"/>
          </a:xfrm>
          <a:prstGeom prst="rect">
            <a:avLst/>
          </a:prstGeom>
          <a:blipFill dpi="0" rotWithShape="1">
            <a:blip r:embed="rId3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Voor bij de koffie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9D37A26-59B0-FA31-AE12-D380BED87DA4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Gespreksvragen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773739-2E88-5C81-6CE4-86FAF348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6873"/>
            <a:ext cx="7077568" cy="4600090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Kun jij genieten van de natuur? Waar geniet je in het bijzonder van? En wat ontdek jij van God in de natuur?</a:t>
            </a:r>
          </a:p>
          <a:p>
            <a:pPr lvl="0"/>
            <a:r>
              <a:rPr lang="nl-NL" dirty="0"/>
              <a:t>Maak jij je wel eens zorgen om de huidige staat van de natuur? Wat doet dit met je? En: wat doe je eraan?</a:t>
            </a:r>
          </a:p>
          <a:p>
            <a:pPr lvl="0"/>
            <a:r>
              <a:rPr lang="nl-NL" dirty="0"/>
              <a:t>Deel met elkaar hoe jij van de schepping geniet en welke ideeën jij hebt om goed voor de schepping te zorgen</a:t>
            </a:r>
            <a:r>
              <a:rPr lang="nl-NL"/>
              <a:t>. </a:t>
            </a:r>
            <a:r>
              <a:rPr lang="nl-NL" dirty="0"/>
              <a:t>	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254062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1E55BE-CB47-45C0-AE9B-67A397C6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4549020"/>
            <a:ext cx="8257880" cy="1692771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Buikpijn om de schepping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F089F9-5431-6FE7-1EA1-7F8AA9EBCB71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39728173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33BE8-CB92-71EB-9D6B-E22F8A9D1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lobal Warming Logo Stock Photos, Images and Backgrounds for Free Download">
            <a:extLst>
              <a:ext uri="{FF2B5EF4-FFF2-40B4-BE49-F238E27FC236}">
                <a16:creationId xmlns:a16="http://schemas.microsoft.com/office/drawing/2014/main" id="{59452C5E-B010-4556-01BB-2DB88AC57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682" y="-131975"/>
            <a:ext cx="6710247" cy="446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6AF9C5-334D-DE50-48E0-7C097E95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4549020"/>
            <a:ext cx="8257880" cy="1692771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Buikpijn om de schepping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950C267-8D36-F2FF-F251-AB62E5A3CA49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14217209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D6CF-ACE1-5840-0124-05718896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370820-C435-7EC2-8115-BAD5AFE33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4179688"/>
            <a:ext cx="8257880" cy="2062103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Heersen over de schepping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A932FA-E4C9-5842-C577-FFABB6ABF059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29360540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71AF8-2640-D36A-0776-3959B8BD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70441-1002-773C-894C-4C48E4C4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4179688"/>
            <a:ext cx="8257880" cy="2062103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Heersen over de </a:t>
            </a:r>
            <a:r>
              <a:rPr lang="nl-NL" sz="4400" dirty="0" err="1"/>
              <a:t>scheping</a:t>
            </a:r>
            <a:endParaRPr lang="nl-NL" sz="4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8E5EA24-1763-DC55-CD7F-3447C17C8A4B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3385058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“God zei: ‘Laten Wij mensen maken die ons </a:t>
            </a:r>
            <a:r>
              <a:rPr lang="nl-NL" sz="3600" u="sng" dirty="0"/>
              <a:t>evenbeeld</a:t>
            </a:r>
            <a:r>
              <a:rPr lang="nl-NL" sz="3600" dirty="0"/>
              <a:t> zijn, die op Ons lijken; zij moeten </a:t>
            </a:r>
            <a:r>
              <a:rPr lang="nl-NL" sz="3600" u="sng" dirty="0"/>
              <a:t>heersen</a:t>
            </a:r>
            <a:r>
              <a:rPr lang="nl-NL" sz="3600" dirty="0"/>
              <a:t> over de vissen van de zee en de vogels van de hemel, over het vee, over de hele aarde en over alles wat daarop rondkruipt.”</a:t>
            </a:r>
          </a:p>
          <a:p>
            <a:pPr algn="r"/>
            <a:r>
              <a:rPr lang="nl-NL" sz="2400" dirty="0"/>
              <a:t>Genesis 1,26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82C7BE-28E4-9074-0E6F-1ED64F1B2846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10805851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00EF7-6C4C-F648-429C-1C29C0A7F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3F1F7-4E44-B49B-43E8-23DA5D1A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4179688"/>
            <a:ext cx="8257880" cy="2062103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Heersen over de schepping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9460D04-6EAE-00BC-2017-048255E7CC2B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723064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dirty="0"/>
              <a:t>“Bevolk de aarde en breng haar </a:t>
            </a:r>
            <a:r>
              <a:rPr lang="nl-NL" sz="3600" u="sng" dirty="0"/>
              <a:t>onder je gezag</a:t>
            </a:r>
            <a:r>
              <a:rPr lang="nl-NL" sz="3600" dirty="0"/>
              <a:t>.” </a:t>
            </a:r>
          </a:p>
          <a:p>
            <a:pPr algn="r"/>
            <a:r>
              <a:rPr lang="nl-NL" sz="2400" dirty="0"/>
              <a:t>Genesis 1,28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CAFB12-E0BC-48B4-CC00-BE57EB7366D5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31376003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DDF6-84BA-E147-B483-E1046F203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86AFA3-A2ED-98AB-90F2-C927AF57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4179688"/>
            <a:ext cx="8257880" cy="2062103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Heersen over de schepping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2070E0-5E80-5B5B-AD7F-F15794CD44D3}"/>
              </a:ext>
            </a:extLst>
          </p:cNvPr>
          <p:cNvSpPr txBox="1">
            <a:spLocks/>
          </p:cNvSpPr>
          <p:nvPr/>
        </p:nvSpPr>
        <p:spPr>
          <a:xfrm>
            <a:off x="-83975" y="-54902"/>
            <a:ext cx="12568334" cy="1907730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0800">
            <a:solidFill>
              <a:schemeClr val="tx1"/>
            </a:solidFill>
          </a:ln>
        </p:spPr>
        <p:txBody>
          <a:bodyPr wrap="square" lIns="720000" tIns="612000" rIns="720000" bIns="180000" rtlCol="0" anchor="t" anchorCtr="0">
            <a:spAutoFit/>
          </a:bodyPr>
          <a:lstStyle/>
          <a:p>
            <a:r>
              <a:rPr lang="nl-NL" sz="3600" u="sng" dirty="0"/>
              <a:t>Heersen</a:t>
            </a:r>
            <a:r>
              <a:rPr lang="nl-NL" sz="3600" dirty="0"/>
              <a:t> 		= ordenen &amp; ontginnen</a:t>
            </a:r>
          </a:p>
          <a:p>
            <a:r>
              <a:rPr lang="nl-NL" sz="3600" dirty="0"/>
              <a:t>			= ontdekken &amp; tot bloei brengen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44E7ADB-9CFF-6FC7-145D-B14C555361F7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28933883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67050-F30B-5B07-B747-E2413343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88531B-D5FA-C3E5-F544-6796BB47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35" y="3748801"/>
            <a:ext cx="8257880" cy="2492990"/>
          </a:xfrm>
        </p:spPr>
        <p:txBody>
          <a:bodyPr anchor="b" anchorCtr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dirty="0"/>
            </a:b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Genieten van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Buikpijn om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tx1">
                    <a:lumMod val="75000"/>
                  </a:schemeClr>
                </a:solidFill>
              </a:rPr>
              <a:t>Heersen over de schepping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400" dirty="0"/>
              <a:t>Als heersen overheersen wordt…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65BD414-BC3D-D6C1-2EE6-14F3DA4A5E73}"/>
              </a:ext>
            </a:extLst>
          </p:cNvPr>
          <p:cNvSpPr txBox="1"/>
          <p:nvPr/>
        </p:nvSpPr>
        <p:spPr>
          <a:xfrm>
            <a:off x="3483872" y="6241791"/>
            <a:ext cx="85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rgbClr val="FFFF00"/>
                </a:solidFill>
              </a:rPr>
              <a:t>Heersers over Gods schepping</a:t>
            </a:r>
          </a:p>
        </p:txBody>
      </p:sp>
    </p:spTree>
    <p:extLst>
      <p:ext uri="{BB962C8B-B14F-4D97-AF65-F5344CB8AC3E}">
        <p14:creationId xmlns:p14="http://schemas.microsoft.com/office/powerpoint/2010/main" val="15804870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884</Words>
  <Application>Microsoft Office PowerPoint</Application>
  <PresentationFormat>Breedbeeld</PresentationFormat>
  <Paragraphs>134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 2</vt:lpstr>
      <vt:lpstr>HDOfficeLightV0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Schaaij</dc:creator>
  <cp:lastModifiedBy>Bouwina van Bruggen</cp:lastModifiedBy>
  <cp:revision>14</cp:revision>
  <dcterms:created xsi:type="dcterms:W3CDTF">2018-03-09T10:26:37Z</dcterms:created>
  <dcterms:modified xsi:type="dcterms:W3CDTF">2026-06-30T14:33:13Z</dcterms:modified>
</cp:coreProperties>
</file>