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8" r:id="rId2"/>
    <p:sldId id="433" r:id="rId3"/>
    <p:sldId id="434" r:id="rId4"/>
    <p:sldId id="437" r:id="rId5"/>
    <p:sldId id="435" r:id="rId6"/>
    <p:sldId id="426" r:id="rId7"/>
    <p:sldId id="427" r:id="rId8"/>
    <p:sldId id="428" r:id="rId9"/>
    <p:sldId id="429" r:id="rId10"/>
    <p:sldId id="431" r:id="rId11"/>
    <p:sldId id="423" r:id="rId12"/>
    <p:sldId id="393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660"/>
  </p:normalViewPr>
  <p:slideViewPr>
    <p:cSldViewPr>
      <p:cViewPr varScale="1">
        <p:scale>
          <a:sx n="59" d="100"/>
          <a:sy n="59" d="100"/>
        </p:scale>
        <p:origin x="131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26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004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539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3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63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98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808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152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0094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168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40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87C2E-3A56-4468-BC11-6028398F6AB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A111A-3B60-4514-87B1-E43D06E97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1622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C14B1-5F06-3B95-4AFF-BFFE84B1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2ED9039-C3DA-3EB1-C93B-73439EE3F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10000"/>
                    </a14:imgEffect>
                  </a14:imgLayer>
                </a14:imgProps>
              </a:ext>
            </a:extLst>
          </a:blip>
          <a:srcRect l="4990" t="4445"/>
          <a:stretch>
            <a:fillRect/>
          </a:stretch>
        </p:blipFill>
        <p:spPr>
          <a:xfrm>
            <a:off x="251520" y="332656"/>
            <a:ext cx="8568952" cy="604867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2372B1C-6FF2-071E-B2F6-3CEA7FB8A59F}"/>
              </a:ext>
            </a:extLst>
          </p:cNvPr>
          <p:cNvSpPr txBox="1"/>
          <p:nvPr/>
        </p:nvSpPr>
        <p:spPr>
          <a:xfrm>
            <a:off x="395536" y="152628"/>
            <a:ext cx="82089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2000" b="1" dirty="0">
              <a:latin typeface="Aptos" panose="020B0004020202020204" pitchFamily="34" charset="0"/>
            </a:endParaRPr>
          </a:p>
          <a:p>
            <a:pPr algn="ctr"/>
            <a:endParaRPr lang="nl-NL" sz="20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de waaier </a:t>
            </a: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van  de zaaier </a:t>
            </a:r>
            <a:r>
              <a:rPr lang="nl-NL" sz="5400" dirty="0">
                <a:latin typeface="Aptos" panose="020B0004020202020204" pitchFamily="34" charset="0"/>
              </a:rPr>
              <a:t>: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</a:p>
          <a:p>
            <a:pPr algn="ctr"/>
            <a:endParaRPr lang="nl-NL" sz="40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W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endParaRPr lang="nl-NL" sz="54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8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8A8DC-993F-3DBC-A3C8-5347DAE91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E4CD12D-1FD6-24EB-81B9-557F137F3590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488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D0E0B46-A845-D9BE-957A-E20B862A32EC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D66E4C-046C-1BF2-F295-0E392601EE86}"/>
              </a:ext>
            </a:extLst>
          </p:cNvPr>
          <p:cNvSpPr txBox="1"/>
          <p:nvPr/>
        </p:nvSpPr>
        <p:spPr>
          <a:xfrm>
            <a:off x="611560" y="2046525"/>
            <a:ext cx="820891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i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Wat had de zaaier nog meer kunnen doen?</a:t>
            </a:r>
            <a:endParaRPr lang="nl-NL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1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3200" b="1" dirty="0">
                <a:solidFill>
                  <a:schemeClr val="bg1"/>
                </a:solidFill>
                <a:latin typeface="Aptos" panose="020B0004020202020204" pitchFamily="34" charset="0"/>
              </a:rPr>
              <a:t>              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Zaaien   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</a:rPr>
              <a:t>  &amp;      bewerken</a:t>
            </a:r>
            <a:r>
              <a:rPr lang="nl-NL" sz="3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endParaRPr lang="nl-NL" sz="11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nl-NL" sz="28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</a:t>
            </a:r>
            <a:r>
              <a:rPr lang="nl-NL" sz="32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nl-NL" sz="36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		</a:t>
            </a:r>
            <a:endParaRPr lang="nl-NL" sz="3600" b="1" dirty="0">
              <a:solidFill>
                <a:schemeClr val="tx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2)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	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     </a:t>
            </a:r>
            <a:r>
              <a:rPr lang="nl-NL" sz="24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 </a:t>
            </a:r>
            <a:r>
              <a:rPr lang="nl-NL" sz="3600" b="1" i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stenen verwijderen</a:t>
            </a:r>
            <a:endParaRPr lang="nl-NL" sz="3600" b="1" i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	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       </a:t>
            </a:r>
            <a:r>
              <a:rPr lang="nl-NL" sz="24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 </a:t>
            </a:r>
            <a:r>
              <a:rPr lang="nl-NL" sz="3600" b="1" i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schoffelen</a:t>
            </a:r>
            <a:endParaRPr lang="nl-NL" sz="3600" b="1" i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nl-NL" sz="3000" i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</a:t>
            </a:r>
            <a:endParaRPr lang="nl-NL" sz="3000" dirty="0">
              <a:solidFill>
                <a:schemeClr val="tx1">
                  <a:lumMod val="50000"/>
                </a:schemeClr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endParaRPr lang="nl-NL" sz="1200" dirty="0">
              <a:solidFill>
                <a:schemeClr val="bg1"/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9083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DE9D9-B058-D7FE-9BE8-3CE36081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581BBE5-96A6-5051-BC17-75F072573ACA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488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1FB943F-BA37-FBFC-1E95-39B675EB6FDC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C8722EF-E8BB-F95B-28BC-FE7A4778A056}"/>
              </a:ext>
            </a:extLst>
          </p:cNvPr>
          <p:cNvSpPr txBox="1"/>
          <p:nvPr/>
        </p:nvSpPr>
        <p:spPr>
          <a:xfrm>
            <a:off x="611560" y="2046525"/>
            <a:ext cx="82089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</a:rPr>
              <a:t>4 aandachtsvelden:</a:t>
            </a: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 		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wat ben je vergeten?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2)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	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wat bleef oppervlakkig?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	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wat raakte in verdrukking?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l-NL" sz="3600" b="1" i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	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nl-NL" sz="24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 wat blijft je bij?</a:t>
            </a: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endParaRPr lang="nl-NL" sz="1200" dirty="0">
              <a:solidFill>
                <a:schemeClr val="bg1"/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endParaRPr lang="nl-NL" sz="3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22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B7BF2-0320-7E24-D01C-B6E82EF3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9D63B54-B59D-81BD-28D6-42A47A8C3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10000"/>
                    </a14:imgEffect>
                  </a14:imgLayer>
                </a14:imgProps>
              </a:ext>
            </a:extLst>
          </a:blip>
          <a:srcRect l="4990" t="4445"/>
          <a:stretch>
            <a:fillRect/>
          </a:stretch>
        </p:blipFill>
        <p:spPr>
          <a:xfrm>
            <a:off x="251520" y="332656"/>
            <a:ext cx="8568952" cy="604867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342C3FD-8869-96A3-6E99-B2361421D65A}"/>
              </a:ext>
            </a:extLst>
          </p:cNvPr>
          <p:cNvSpPr txBox="1"/>
          <p:nvPr/>
        </p:nvSpPr>
        <p:spPr>
          <a:xfrm>
            <a:off x="395536" y="152628"/>
            <a:ext cx="820891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2000" b="1" dirty="0">
              <a:latin typeface="Aptos" panose="020B0004020202020204" pitchFamily="34" charset="0"/>
            </a:endParaRPr>
          </a:p>
          <a:p>
            <a:pPr algn="ctr"/>
            <a:endParaRPr lang="nl-NL" sz="20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W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  <a:r>
              <a:rPr lang="nl-NL" sz="5400" b="1" dirty="0" err="1">
                <a:latin typeface="Aptos" panose="020B0004020202020204" pitchFamily="34" charset="0"/>
              </a:rPr>
              <a:t>W</a:t>
            </a:r>
            <a:r>
              <a:rPr lang="nl-NL" sz="5400" b="1" dirty="0">
                <a:latin typeface="Aptos" panose="020B0004020202020204" pitchFamily="34" charset="0"/>
              </a:rPr>
              <a:t> </a:t>
            </a:r>
            <a:r>
              <a:rPr lang="nl-NL" sz="5400" dirty="0">
                <a:latin typeface="Aptos" panose="020B0004020202020204" pitchFamily="34" charset="0"/>
              </a:rPr>
              <a:t>:</a:t>
            </a:r>
          </a:p>
          <a:p>
            <a:pPr algn="ctr"/>
            <a:endParaRPr lang="nl-NL" sz="24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de waaier </a:t>
            </a:r>
          </a:p>
          <a:p>
            <a:pPr algn="ctr"/>
            <a:endParaRPr lang="nl-NL" sz="2800" b="1" dirty="0">
              <a:latin typeface="Aptos" panose="020B0004020202020204" pitchFamily="34" charset="0"/>
            </a:endParaRPr>
          </a:p>
          <a:p>
            <a:pPr algn="ctr"/>
            <a:r>
              <a:rPr lang="nl-NL" sz="5400" b="1" dirty="0">
                <a:latin typeface="Aptos" panose="020B0004020202020204" pitchFamily="34" charset="0"/>
              </a:rPr>
              <a:t>van  de zaaier </a:t>
            </a:r>
          </a:p>
        </p:txBody>
      </p:sp>
    </p:spTree>
    <p:extLst>
      <p:ext uri="{BB962C8B-B14F-4D97-AF65-F5344CB8AC3E}">
        <p14:creationId xmlns:p14="http://schemas.microsoft.com/office/powerpoint/2010/main" val="214271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6DFFF-85E5-FE5A-338B-0163EB191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4265A38-40BB-CA3C-BA22-8EB0055D98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5" t="2679"/>
          <a:stretch>
            <a:fillRect/>
          </a:stretch>
        </p:blipFill>
        <p:spPr>
          <a:xfrm>
            <a:off x="2051720" y="980728"/>
            <a:ext cx="5040000" cy="504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66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65F45-B000-2DBC-EB71-B3EDF38DC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A1E41CF-2A7E-331D-11E0-09B7D941EA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18" r="13298" b="4407"/>
          <a:stretch>
            <a:fillRect/>
          </a:stretch>
        </p:blipFill>
        <p:spPr>
          <a:xfrm>
            <a:off x="323528" y="836712"/>
            <a:ext cx="3960000" cy="54006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33328E6-47C0-1D97-710E-7E91BFF775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18" r="13298"/>
          <a:stretch>
            <a:fillRect/>
          </a:stretch>
        </p:blipFill>
        <p:spPr>
          <a:xfrm flipH="1">
            <a:off x="4860472" y="837312"/>
            <a:ext cx="396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9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B2474-4A9B-994D-96DC-C71BF2340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E5A8035-EDD6-6EA2-39B6-C3B783BF0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73567" y="1534407"/>
            <a:ext cx="5400000" cy="400581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86B09DE-BAB6-F301-913B-B08BF99C5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V="1">
            <a:off x="4140032" y="1557312"/>
            <a:ext cx="540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2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C6AF6-646F-BC96-60AE-561629B6B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C30EFFF-2E31-5C1B-13A1-7A5ADA4EF9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5531" b="6304"/>
          <a:stretch>
            <a:fillRect/>
          </a:stretch>
        </p:blipFill>
        <p:spPr>
          <a:xfrm>
            <a:off x="1763688" y="1340768"/>
            <a:ext cx="5616624" cy="429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70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1B696-296B-AD7F-9E3D-5E894877D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E597AC5-D110-CD3E-77A8-BE5073F5B364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488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FBEB7B0-337E-1C16-DFDF-C2A11A2AE1FB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4C1C21A-AF8D-81BA-4D58-5E9826AB43C3}"/>
              </a:ext>
            </a:extLst>
          </p:cNvPr>
          <p:cNvSpPr txBox="1"/>
          <p:nvPr/>
        </p:nvSpPr>
        <p:spPr>
          <a:xfrm>
            <a:off x="611560" y="2111365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</a:rPr>
              <a:t>4 plekken:</a:t>
            </a:r>
            <a:endParaRPr lang="nl-NL" sz="3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op de weg           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 !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2) 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op rotsachtige grond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</a:t>
            </a:r>
            <a:endParaRPr lang="nl-NL" sz="3600" b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 tussen distels       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</a:t>
            </a:r>
            <a:endParaRPr lang="nl-NL" sz="3600" b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nl-NL" sz="3600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in goede grond      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</a:t>
            </a:r>
            <a:endParaRPr lang="nl-NL" sz="3600" b="1" i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10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A2325-E3D7-C916-F7C3-8E3560E88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6D48B70-2110-0A80-6DF0-62731A41524C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488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95AB550-FC3F-CCDA-534A-051EC9E7BBF5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314FF68-1975-2514-2D53-139893130E35}"/>
              </a:ext>
            </a:extLst>
          </p:cNvPr>
          <p:cNvSpPr txBox="1"/>
          <p:nvPr/>
        </p:nvSpPr>
        <p:spPr>
          <a:xfrm>
            <a:off x="611560" y="2111365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</a:rPr>
              <a:t>4 plekken:</a:t>
            </a:r>
            <a:endParaRPr lang="nl-NL" sz="3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op de weg           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 !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2)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op rotsachtige grond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 tussen distels       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</a:t>
            </a:r>
            <a:endParaRPr lang="nl-NL" sz="3600" b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nl-NL" sz="3600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in goede grond      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</a:t>
            </a:r>
            <a:endParaRPr lang="nl-NL" sz="3600" b="1" i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67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120E3-8097-AD0A-72CF-F96431A7D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DF78F4E-2A16-E01F-75F9-05B1A42B2D27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F193CF6-0FC8-5F17-AE1A-EC05D76652C8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5C88918-BA76-1952-E6D1-EA7AB4616483}"/>
              </a:ext>
            </a:extLst>
          </p:cNvPr>
          <p:cNvSpPr txBox="1"/>
          <p:nvPr/>
        </p:nvSpPr>
        <p:spPr>
          <a:xfrm>
            <a:off x="611560" y="2111365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</a:rPr>
              <a:t>4 plekken:</a:t>
            </a:r>
            <a:endParaRPr lang="nl-NL" sz="3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op de weg           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 !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2)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op rotsachtige grond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tussen distels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nl-NL" sz="3600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</a:rPr>
              <a:t>in goede grond      	</a:t>
            </a:r>
            <a:r>
              <a:rPr lang="nl-NL" sz="3200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i="1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</a:t>
            </a:r>
            <a:endParaRPr lang="nl-NL" sz="3600" b="1" i="1" dirty="0">
              <a:solidFill>
                <a:schemeClr val="tx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13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3E503-17CA-2425-9A88-DC144471B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0C51B39-4C59-B6D9-C29F-8AABFD773F2C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188640"/>
            <a:ext cx="8820000" cy="6480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17DDCE-60EB-3C5B-9D3C-4E341FEF2094}"/>
              </a:ext>
            </a:extLst>
          </p:cNvPr>
          <p:cNvSpPr txBox="1"/>
          <p:nvPr/>
        </p:nvSpPr>
        <p:spPr>
          <a:xfrm>
            <a:off x="827584" y="665401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  <a:latin typeface="Aptos" panose="020B0004020202020204" pitchFamily="34" charset="0"/>
              </a:rPr>
              <a:t>Matteus</a:t>
            </a:r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 13: 1 – 9</a:t>
            </a:r>
          </a:p>
          <a:p>
            <a:pPr algn="ctr"/>
            <a:r>
              <a:rPr lang="nl-NL" sz="10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  <a:p>
            <a:pPr algn="ctr"/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‘d e  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z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a </a:t>
            </a:r>
            <a:r>
              <a:rPr lang="nl-NL" sz="4200" b="1" i="1" dirty="0" err="1">
                <a:solidFill>
                  <a:schemeClr val="bg1"/>
                </a:solidFill>
                <a:latin typeface="Aptos" panose="020B0004020202020204" pitchFamily="34" charset="0"/>
              </a:rPr>
              <a:t>a</a:t>
            </a:r>
            <a:r>
              <a:rPr lang="nl-NL" sz="4200" b="1" i="1" dirty="0">
                <a:solidFill>
                  <a:schemeClr val="bg1"/>
                </a:solidFill>
                <a:latin typeface="Aptos" panose="020B0004020202020204" pitchFamily="34" charset="0"/>
              </a:rPr>
              <a:t> i e r’</a:t>
            </a:r>
            <a:r>
              <a:rPr lang="nl-NL" sz="4200" b="1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9C5D722-8F22-AA3D-B382-334FE2CD5ADD}"/>
              </a:ext>
            </a:extLst>
          </p:cNvPr>
          <p:cNvSpPr txBox="1"/>
          <p:nvPr/>
        </p:nvSpPr>
        <p:spPr>
          <a:xfrm>
            <a:off x="611560" y="2111365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</a:rPr>
              <a:t>4 plekken:</a:t>
            </a:r>
          </a:p>
          <a:p>
            <a:endParaRPr lang="nl-NL" sz="16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1)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op de weg           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Weg !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2) 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op rotsachtige grond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Weerstand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3)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tussen distels 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Worsteling</a:t>
            </a:r>
            <a:endParaRPr lang="nl-NL" sz="3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nl-NL" sz="8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Aptos" panose="020B0004020202020204" pitchFamily="34" charset="0"/>
              </a:rPr>
              <a:t>4)</a:t>
            </a:r>
            <a:r>
              <a:rPr lang="nl-NL" sz="36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l-NL" sz="3600" i="1" dirty="0">
                <a:solidFill>
                  <a:schemeClr val="bg1"/>
                </a:solidFill>
                <a:latin typeface="Aptos" panose="020B0004020202020204" pitchFamily="34" charset="0"/>
              </a:rPr>
              <a:t>in goede grond      	</a:t>
            </a:r>
            <a:r>
              <a:rPr lang="nl-NL" sz="3200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nl-NL" sz="3600" b="1" i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Wasdom</a:t>
            </a:r>
            <a:endParaRPr lang="nl-NL" sz="3600" b="1" i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690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887973</TotalTime>
  <Words>345</Words>
  <Application>Microsoft Office PowerPoint</Application>
  <PresentationFormat>Diavoorstelling (4:3)</PresentationFormat>
  <Paragraphs>97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HP</dc:creator>
  <cp:lastModifiedBy>Bouwina van Bruggen</cp:lastModifiedBy>
  <cp:revision>219</cp:revision>
  <dcterms:created xsi:type="dcterms:W3CDTF">2017-07-10T09:12:33Z</dcterms:created>
  <dcterms:modified xsi:type="dcterms:W3CDTF">2026-07-15T10:35:01Z</dcterms:modified>
</cp:coreProperties>
</file>