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howGuides="1">
      <p:cViewPr varScale="1">
        <p:scale>
          <a:sx n="63" d="100"/>
          <a:sy n="63" d="100"/>
        </p:scale>
        <p:origin x="7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43E7E-B357-054A-273E-B7B46772C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1A467D5-CD00-6BA6-A541-8C66F7B8D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F3806E-3963-87D6-FBBB-513890BC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FEA57C-8584-5E79-92A5-EB2292117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4CF1E4-D203-C203-CE51-AF4107AB6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98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D10AF1-AE6B-7444-2F2D-54FA9E39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FC2AFFB-CD0B-DF84-56C6-4B3BB14D5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987A28-7526-648A-39B4-09B903E3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A3B293-0890-5938-DFA2-667F0DEA5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65CA1E-AF3F-673A-9F9F-C993379E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74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F571118-4CBB-3FB2-BE5B-B5F6197B8F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8D8CEE5-C05E-EBBE-4E07-78225AB6E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09F633-49B5-8404-DDF4-278251CB5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403025-8227-ED50-8983-5934D30F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DABC70-D153-5BCC-18BF-6399761E8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966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B12A9-B7DE-6383-5B77-99614F843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65B559-2A0E-31D4-A0D0-765F27B01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852F89-EBD7-8CD6-1B44-EC104D03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8B2002-0C57-6059-5ECF-4DBD01B8D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60EB43-A9D9-2974-8572-DB507D4DA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47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0367B1-2E2E-9F94-BDCE-C205EB063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05EADB3-43E2-32AC-099F-94DC50019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005E6F-E557-AF63-51E3-8E854D27A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92C104-3E4E-1374-2510-21BECC82B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604AAF-D39A-CC13-D770-2C3DB898B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952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9E023-48FC-979E-A2B4-3578F9AD0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698357-9F01-597C-F38B-B6D923E44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24282C-9DA0-1900-FFB7-A1492B161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341C32-B973-4A36-A5BB-F922A679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7459BD-078A-206C-5CF7-BF8DA76E1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B73F82F-1D33-5617-AF49-35269E05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975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FF2DE9-EA9C-91B7-B107-9740155DD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0FD91E-D6A2-1130-D69B-1B6AB0EED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46421B0-08F6-B1D7-690E-F662DD6F2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917B23-4E80-7499-CF2B-8234BB663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FAF79D8-830B-D1BD-9122-B3417792AA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4893948-91C8-621C-1E1F-3D9C53DAC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40C6194-7F88-6801-AC45-9153D0FA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C9E00F7-405B-4CEE-E501-2F1CE828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10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FF477D-C561-4D56-6B71-FB26FAF1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1AF3A2B-63E3-9598-EDFF-2A1411435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CF1AD9D-D712-6C45-550D-5B893D77F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F6CAD28-4FF9-47FE-48B3-7BBB5AA1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086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336740-729F-48E3-677D-2024D91B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E1465B2-FFB9-2F72-3268-DD8F05B31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F2F810-FF53-C695-36F9-9F0AD545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616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15C9C-CE1D-45EB-B2F1-B10D34940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E08E30-35CB-D5A5-0829-BCD4243F0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02552B-ECBC-0B85-4A83-250E46D7C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056DFD-9DE3-A731-D20F-519A60C11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FD94583-5C47-B2D1-ACD4-F706B3091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02D10A-3937-1589-782E-FC2BECFD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3937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88CB68-F7CE-96E9-AAA7-E06ABCE82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F94FC61-51D5-D4B6-C9A8-DBB80778C2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55BB35-2EF6-72F2-AE4B-F9B26CEA2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2B47C6D-73D9-FA71-C3E7-43768514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D7A8B9-0135-3245-C6ED-EFD47ED6D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9B27726-53EC-9EDD-7D1F-993A309D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56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8DA132D-CEE1-93AC-CF96-38DD76ABC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0FB94B0-312A-E3F5-3237-A8312EE35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12FEC3-34E0-2FF2-CDC9-C87268C46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74BC2-4620-A745-8992-FAEB81652D37}" type="datetimeFigureOut">
              <a:t>12-8-2026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9C636B-AEF0-1161-1ECA-9B42493A2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48E277-1BF5-BED3-7B43-B584CDDCDB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4C5B2-7298-F745-ACBB-E9723468FA0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84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water&#10;&#10;Automatisch gegenereerde beschrijving">
            <a:extLst>
              <a:ext uri="{FF2B5EF4-FFF2-40B4-BE49-F238E27FC236}">
                <a16:creationId xmlns:a16="http://schemas.microsoft.com/office/drawing/2014/main" id="{8E8EC20F-130A-BFA2-6387-1659C4833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2" b="84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71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water&#10;&#10;Automatisch gegenereerde beschrijving">
            <a:extLst>
              <a:ext uri="{FF2B5EF4-FFF2-40B4-BE49-F238E27FC236}">
                <a16:creationId xmlns:a16="http://schemas.microsoft.com/office/drawing/2014/main" id="{8E8EC20F-130A-BFA2-6387-1659C4833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2" b="84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D227F89-DD0E-A132-0FB6-F7F5BD262A07}"/>
              </a:ext>
            </a:extLst>
          </p:cNvPr>
          <p:cNvSpPr txBox="1"/>
          <p:nvPr/>
        </p:nvSpPr>
        <p:spPr>
          <a:xfrm>
            <a:off x="166682" y="4825953"/>
            <a:ext cx="60980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over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onze redding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van slavernij en dood</a:t>
            </a:r>
          </a:p>
        </p:txBody>
      </p:sp>
    </p:spTree>
    <p:extLst>
      <p:ext uri="{BB962C8B-B14F-4D97-AF65-F5344CB8AC3E}">
        <p14:creationId xmlns:p14="http://schemas.microsoft.com/office/powerpoint/2010/main" val="240001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water&#10;&#10;Automatisch gegenereerde beschrijving">
            <a:extLst>
              <a:ext uri="{FF2B5EF4-FFF2-40B4-BE49-F238E27FC236}">
                <a16:creationId xmlns:a16="http://schemas.microsoft.com/office/drawing/2014/main" id="{8E8EC20F-130A-BFA2-6387-1659C4833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2" b="84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D227F89-DD0E-A132-0FB6-F7F5BD262A07}"/>
              </a:ext>
            </a:extLst>
          </p:cNvPr>
          <p:cNvSpPr txBox="1"/>
          <p:nvPr/>
        </p:nvSpPr>
        <p:spPr>
          <a:xfrm>
            <a:off x="166681" y="4825953"/>
            <a:ext cx="120237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over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onze redding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uit genade 'zonder verdienste van ons'</a:t>
            </a:r>
          </a:p>
        </p:txBody>
      </p:sp>
    </p:spTree>
    <p:extLst>
      <p:ext uri="{BB962C8B-B14F-4D97-AF65-F5344CB8AC3E}">
        <p14:creationId xmlns:p14="http://schemas.microsoft.com/office/powerpoint/2010/main" val="415750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water&#10;&#10;Automatisch gegenereerde beschrijving">
            <a:extLst>
              <a:ext uri="{FF2B5EF4-FFF2-40B4-BE49-F238E27FC236}">
                <a16:creationId xmlns:a16="http://schemas.microsoft.com/office/drawing/2014/main" id="{8E8EC20F-130A-BFA2-6387-1659C4833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2" b="84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D227F89-DD0E-A132-0FB6-F7F5BD262A07}"/>
              </a:ext>
            </a:extLst>
          </p:cNvPr>
          <p:cNvSpPr txBox="1"/>
          <p:nvPr/>
        </p:nvSpPr>
        <p:spPr>
          <a:xfrm>
            <a:off x="166682" y="4825953"/>
            <a:ext cx="112386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over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onze redding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75000"/>
                    </a:prstClr>
                  </a:outerShdw>
                </a:effectLst>
                <a:latin typeface="Arial Black" panose="020B0604020202020204" pitchFamily="34" charset="0"/>
              </a:rPr>
              <a:t>door onze Middelaar Jezus Christus</a:t>
            </a:r>
          </a:p>
        </p:txBody>
      </p:sp>
    </p:spTree>
    <p:extLst>
      <p:ext uri="{BB962C8B-B14F-4D97-AF65-F5344CB8AC3E}">
        <p14:creationId xmlns:p14="http://schemas.microsoft.com/office/powerpoint/2010/main" val="220048287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25</Words>
  <Application>Microsoft Office PowerPoint</Application>
  <PresentationFormat>Breedbeeld</PresentationFormat>
  <Paragraphs>9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Geersing | GKV Ridderkerk</dc:creator>
  <cp:lastModifiedBy>Bouwina van Bruggen</cp:lastModifiedBy>
  <cp:revision>3</cp:revision>
  <dcterms:created xsi:type="dcterms:W3CDTF">2022-08-20T11:50:39Z</dcterms:created>
  <dcterms:modified xsi:type="dcterms:W3CDTF">2026-08-12T07:29:02Z</dcterms:modified>
</cp:coreProperties>
</file>