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080625" cy="5670550"/>
  <p:notesSz cx="7559675" cy="106918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9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nl-NL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nl-NL" sz="4400" b="0" strike="noStrike" spc="-1">
                <a:latin typeface="Arial"/>
              </a:rPr>
              <a:t>Klik om de opmaak van de titeltekst te bewerken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3200" b="0" strike="noStrike" spc="-1">
                <a:latin typeface="Arial"/>
              </a:rPr>
              <a:t>Klik om de opmaak van de overzichtstekst te bewerken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800" b="0" strike="noStrike" spc="-1">
                <a:latin typeface="Arial"/>
              </a:rPr>
              <a:t>Tweede overzichtsniveau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400" b="0" strike="noStrike" spc="-1">
                <a:latin typeface="Arial"/>
              </a:rPr>
              <a:t>Derde overzichtsniveau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000" b="0" strike="noStrike" spc="-1">
                <a:latin typeface="Arial"/>
              </a:rPr>
              <a:t>Vierde overzichtsniveau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strike="noStrike" spc="-1">
                <a:latin typeface="Arial"/>
              </a:rPr>
              <a:t>Vijfde overzichtsniveau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strike="noStrike" spc="-1">
                <a:latin typeface="Arial"/>
              </a:rPr>
              <a:t>Zesde overzichtsniveau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strike="noStrike" spc="-1">
                <a:latin typeface="Arial"/>
              </a:rPr>
              <a:t>Zevende overzichtsniveau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540000" y="1980000"/>
            <a:ext cx="91800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3200" b="1" strike="noStrike" spc="-1" dirty="0">
                <a:solidFill>
                  <a:srgbClr val="70BDD3"/>
                </a:solidFill>
                <a:latin typeface="Open Sans Extrabold"/>
                <a:ea typeface="Open Sans Extrabold"/>
              </a:rPr>
              <a:t>	   Een mens is gemaakt om te aanbidden</a:t>
            </a:r>
            <a:endParaRPr lang="nl-NL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5"/>
          <p:cNvSpPr/>
          <p:nvPr/>
        </p:nvSpPr>
        <p:spPr>
          <a:xfrm>
            <a:off x="180000" y="1942560"/>
            <a:ext cx="9720000" cy="15682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3200" b="1" strike="noStrike" spc="-1" dirty="0">
                <a:solidFill>
                  <a:srgbClr val="70BDD3"/>
                </a:solidFill>
                <a:latin typeface="Open Sans Extrabold"/>
                <a:ea typeface="Open Sans Extrabold"/>
              </a:rPr>
              <a:t>	Een mens is gemaakt om te aanbidden</a:t>
            </a:r>
            <a:endParaRPr lang="nl-N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3200" b="1" strike="noStrike" spc="-1" dirty="0">
                <a:solidFill>
                  <a:srgbClr val="70BDD3"/>
                </a:solidFill>
                <a:latin typeface="Open Sans Extrabold"/>
                <a:ea typeface="Open Sans Extrabold"/>
              </a:rPr>
              <a:t>	God wil ons helpen om </a:t>
            </a:r>
            <a:r>
              <a:rPr lang="nl-NL" sz="3200" b="1" u="sng" strike="noStrike" spc="-1" dirty="0">
                <a:solidFill>
                  <a:srgbClr val="70BDD3"/>
                </a:solidFill>
                <a:uFillTx/>
                <a:latin typeface="Open Sans Extrabold"/>
                <a:ea typeface="Open Sans Extrabold"/>
              </a:rPr>
              <a:t>HEM</a:t>
            </a:r>
            <a:r>
              <a:rPr lang="nl-NL" sz="3200" b="1" strike="noStrike" spc="-1" dirty="0">
                <a:solidFill>
                  <a:srgbClr val="70BDD3"/>
                </a:solidFill>
                <a:latin typeface="Open Sans Extrabold"/>
                <a:ea typeface="Open Sans Extrabold"/>
              </a:rPr>
              <a:t> te aanbidden</a:t>
            </a:r>
            <a:endParaRPr lang="nl-NL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4"/>
          <p:cNvSpPr/>
          <p:nvPr/>
        </p:nvSpPr>
        <p:spPr>
          <a:xfrm>
            <a:off x="180000" y="1942560"/>
            <a:ext cx="9720000" cy="252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32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Een mens is gemaakt om te aanbidden</a:t>
            </a:r>
            <a:endParaRPr lang="nl-NL" sz="3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3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32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God wil ons helpen om </a:t>
            </a:r>
            <a:r>
              <a:rPr lang="nl-NL" sz="3200" b="1" u="sng" strike="noStrike" spc="-1">
                <a:solidFill>
                  <a:srgbClr val="70BDD3"/>
                </a:solidFill>
                <a:uFillTx/>
                <a:latin typeface="Open Sans Extrabold"/>
                <a:ea typeface="Open Sans Extrabold"/>
              </a:rPr>
              <a:t>HEM</a:t>
            </a:r>
            <a:r>
              <a:rPr lang="nl-NL" sz="32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 te aanbidden</a:t>
            </a:r>
            <a:endParaRPr lang="nl-NL" sz="3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32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door te bidden: </a:t>
            </a:r>
            <a:endParaRPr lang="nl-NL" sz="3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32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‘Uw Naam worde geheiligd’</a:t>
            </a:r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2"/>
          <p:cNvSpPr/>
          <p:nvPr/>
        </p:nvSpPr>
        <p:spPr>
          <a:xfrm>
            <a:off x="540000" y="743400"/>
            <a:ext cx="918000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8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Wat betekend ‘Uw Naam worde geheiligd’?</a:t>
            </a:r>
            <a:endParaRPr lang="nl-NL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6"/>
          <p:cNvSpPr/>
          <p:nvPr/>
        </p:nvSpPr>
        <p:spPr>
          <a:xfrm>
            <a:off x="540000" y="743400"/>
            <a:ext cx="9180000" cy="263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8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Wat betekend ‘Uw Naam worde geheiligd’?</a:t>
            </a: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1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Exodus 3,5:</a:t>
            </a:r>
            <a:endParaRPr lang="nl-NL" sz="2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0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‘trek je sandalen uit, want de grond waarop je staat, is heilig.’</a:t>
            </a:r>
            <a:endParaRPr lang="nl-NL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7"/>
          <p:cNvSpPr/>
          <p:nvPr/>
        </p:nvSpPr>
        <p:spPr>
          <a:xfrm>
            <a:off x="540000" y="743400"/>
            <a:ext cx="9180000" cy="261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8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Wat betekend ‘Uw Naam worde geheiligd’?</a:t>
            </a: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1. ‘heilig’ = Maak dat U als </a:t>
            </a:r>
            <a:r>
              <a:rPr lang="nl-NL" sz="2400" b="1" u="sng" strike="noStrike" spc="-1">
                <a:solidFill>
                  <a:srgbClr val="70BDD3"/>
                </a:solidFill>
                <a:uFillTx/>
                <a:latin typeface="Open Sans Extrabold"/>
                <a:ea typeface="Open Sans Extrabold"/>
              </a:rPr>
              <a:t>uniek</a:t>
            </a: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 wordt behandeld</a:t>
            </a: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8"/>
          <p:cNvSpPr/>
          <p:nvPr/>
        </p:nvSpPr>
        <p:spPr>
          <a:xfrm>
            <a:off x="540000" y="743400"/>
            <a:ext cx="9180000" cy="359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8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Wat betekend ‘Uw Naam worde geheiligd’?</a:t>
            </a: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1. ‘heilig’ = Maak dat U als </a:t>
            </a:r>
            <a:r>
              <a:rPr lang="nl-NL" sz="2400" b="1" u="sng" strike="noStrike" spc="-1">
                <a:solidFill>
                  <a:srgbClr val="70BDD3"/>
                </a:solidFill>
                <a:uFillTx/>
                <a:latin typeface="Open Sans Extrabold"/>
                <a:ea typeface="Open Sans Extrabold"/>
              </a:rPr>
              <a:t>uniek</a:t>
            </a: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 wordt behandeld</a:t>
            </a: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0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Ezechiel 36, 23</a:t>
            </a:r>
            <a:endParaRPr lang="nl-N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0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Ik zal de heiligheid van mijn grote naam, </a:t>
            </a:r>
            <a:endParaRPr lang="nl-N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0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die door jullie bij die volken is ontwijd, herstellen.</a:t>
            </a:r>
            <a:endParaRPr lang="nl-N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9"/>
          <p:cNvSpPr/>
          <p:nvPr/>
        </p:nvSpPr>
        <p:spPr>
          <a:xfrm>
            <a:off x="540000" y="743400"/>
            <a:ext cx="9180000" cy="267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8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Wat betekend ‘Uw Naam worde geheiligd’?</a:t>
            </a: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1. ‘heilig’ = Maak dat U als </a:t>
            </a:r>
            <a:r>
              <a:rPr lang="nl-NL" sz="2400" b="1" u="sng" strike="noStrike" spc="-1">
                <a:solidFill>
                  <a:srgbClr val="70BDD3"/>
                </a:solidFill>
                <a:uFillTx/>
                <a:latin typeface="Open Sans Extrabold"/>
                <a:ea typeface="Open Sans Extrabold"/>
              </a:rPr>
              <a:t>uniek</a:t>
            </a: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 wordt behandeld</a:t>
            </a: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2. ‘Naam’ = </a:t>
            </a: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0"/>
          <p:cNvSpPr/>
          <p:nvPr/>
        </p:nvSpPr>
        <p:spPr>
          <a:xfrm>
            <a:off x="540000" y="743400"/>
            <a:ext cx="9180000" cy="267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8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Wat betekend ‘Uw Naam worde geheiligd’?</a:t>
            </a: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1. ‘heilig’ = Maak dat U als </a:t>
            </a:r>
            <a:r>
              <a:rPr lang="nl-NL" sz="2400" b="1" u="sng" strike="noStrike" spc="-1">
                <a:solidFill>
                  <a:srgbClr val="70BDD3"/>
                </a:solidFill>
                <a:uFillTx/>
                <a:latin typeface="Open Sans Extrabold"/>
                <a:ea typeface="Open Sans Extrabold"/>
              </a:rPr>
              <a:t>uniek</a:t>
            </a: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 wordt behandeld</a:t>
            </a: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2. ‘Naam’ = ‘Jahweh’ = ‘Ik ben’, ‘Ik was’, ‘Ik zal zijn’</a:t>
            </a:r>
            <a:endParaRPr lang="nl-N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3"/>
          <p:cNvSpPr/>
          <p:nvPr/>
        </p:nvSpPr>
        <p:spPr>
          <a:xfrm>
            <a:off x="0" y="743400"/>
            <a:ext cx="9720000" cy="27069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800" b="1" strike="noStrike" spc="-1" dirty="0">
                <a:solidFill>
                  <a:srgbClr val="70BDD3"/>
                </a:solidFill>
                <a:latin typeface="Open Sans Extrabold"/>
                <a:ea typeface="Open Sans Extrabold"/>
              </a:rPr>
              <a:t>		Wat betekend ‘Uw Naam worde geheiligd’?</a:t>
            </a:r>
            <a:endParaRPr lang="nl-N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400" b="1" strike="noStrike" spc="-1" dirty="0">
                <a:solidFill>
                  <a:srgbClr val="70BDD3"/>
                </a:solidFill>
                <a:latin typeface="Open Sans Extrabold"/>
                <a:ea typeface="Open Sans Extrabold"/>
              </a:rPr>
              <a:t>		1. ‘heilig’ = Maak dat U als </a:t>
            </a:r>
            <a:r>
              <a:rPr lang="nl-NL" sz="2400" b="1" u="sng" strike="noStrike" spc="-1" dirty="0">
                <a:solidFill>
                  <a:srgbClr val="70BDD3"/>
                </a:solidFill>
                <a:uFillTx/>
                <a:latin typeface="Open Sans Extrabold"/>
                <a:ea typeface="Open Sans Extrabold"/>
              </a:rPr>
              <a:t>uniek</a:t>
            </a:r>
            <a:r>
              <a:rPr lang="nl-NL" sz="2400" b="1" strike="noStrike" spc="-1" dirty="0">
                <a:solidFill>
                  <a:srgbClr val="70BDD3"/>
                </a:solidFill>
                <a:latin typeface="Open Sans Extrabold"/>
                <a:ea typeface="Open Sans Extrabold"/>
              </a:rPr>
              <a:t> wordt behandeld</a:t>
            </a:r>
            <a:endParaRPr lang="nl-N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400" b="1" strike="noStrike" spc="-1">
                <a:solidFill>
                  <a:srgbClr val="70BDD3"/>
                </a:solidFill>
                <a:latin typeface="Open Sans Extrabold"/>
                <a:ea typeface="Open Sans Extrabold"/>
              </a:rPr>
              <a:t>		2</a:t>
            </a:r>
            <a:r>
              <a:rPr lang="nl-NL" sz="2400" b="1" strike="noStrike" spc="-1" dirty="0">
                <a:solidFill>
                  <a:srgbClr val="70BDD3"/>
                </a:solidFill>
                <a:latin typeface="Open Sans Extrabold"/>
                <a:ea typeface="Open Sans Extrabold"/>
              </a:rPr>
              <a:t>. ‘Naam’ = Maak dat mensen ervaren dat U er bent</a:t>
            </a:r>
            <a:endParaRPr lang="nl-N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nl-NL" sz="21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264</Words>
  <Application>Microsoft Office PowerPoint</Application>
  <PresentationFormat>Aangepast</PresentationFormat>
  <Paragraphs>45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Open Sans Extrabold</vt:lpstr>
      <vt:lpstr>Symbol</vt:lpstr>
      <vt:lpstr>Wingdings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Eigenaar</dc:creator>
  <dc:description/>
  <cp:lastModifiedBy>Bouwina van Bruggen</cp:lastModifiedBy>
  <cp:revision>9</cp:revision>
  <dcterms:created xsi:type="dcterms:W3CDTF">2023-10-09T16:14:27Z</dcterms:created>
  <dcterms:modified xsi:type="dcterms:W3CDTF">2026-09-08T11:18:23Z</dcterms:modified>
  <dc:language>nl-NL</dc:language>
</cp:coreProperties>
</file>