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6" r:id="rId1"/>
    <p:sldMasterId id="2147484282" r:id="rId2"/>
  </p:sldMasterIdLst>
  <p:sldIdLst>
    <p:sldId id="262" r:id="rId3"/>
    <p:sldId id="280" r:id="rId4"/>
    <p:sldId id="263"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64"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2EC84C-3779-4034-A39D-496435C04E9F}" v="28" dt="2026-07-29T14:41:49.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45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2921821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1919294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1" y="1712423"/>
            <a:ext cx="10515600" cy="2851208"/>
          </a:xfrm>
        </p:spPr>
        <p:txBody>
          <a:bodyPr anchor="b">
            <a:normAutofit/>
          </a:bodyPr>
          <a:lstStyle>
            <a:lvl1pPr>
              <a:defRPr sz="4500" b="0"/>
            </a:lvl1pPr>
          </a:lstStyle>
          <a:p>
            <a:r>
              <a:rPr lang="nl-NL"/>
              <a:t>Klik om stijl te bewerken</a:t>
            </a:r>
            <a:endParaRPr lang="en-US" dirty="0"/>
          </a:p>
        </p:txBody>
      </p:sp>
      <p:sp>
        <p:nvSpPr>
          <p:cNvPr id="3" name="Text Placeholder 2"/>
          <p:cNvSpPr>
            <a:spLocks noGrp="1"/>
          </p:cNvSpPr>
          <p:nvPr>
            <p:ph type="body" idx="1"/>
          </p:nvPr>
        </p:nvSpPr>
        <p:spPr>
          <a:xfrm>
            <a:off x="831851" y="4552635"/>
            <a:ext cx="105156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3158355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45127" y="1828802"/>
            <a:ext cx="5181600" cy="435133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8802"/>
            <a:ext cx="5181600" cy="435133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DB00F66-6760-41EE-941D-9FD3A07000BB}" type="datetimeFigureOut">
              <a:rPr lang="nl-NL" smtClean="0"/>
              <a:t>18-9-2026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274146857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2"/>
            <a:ext cx="515620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Tekststijl van het model bewerken</a:t>
            </a:r>
          </a:p>
        </p:txBody>
      </p:sp>
      <p:sp>
        <p:nvSpPr>
          <p:cNvPr id="4" name="Content Placeholder 3"/>
          <p:cNvSpPr>
            <a:spLocks noGrp="1"/>
          </p:cNvSpPr>
          <p:nvPr>
            <p:ph sz="half" idx="2"/>
          </p:nvPr>
        </p:nvSpPr>
        <p:spPr>
          <a:xfrm>
            <a:off x="845127" y="2507552"/>
            <a:ext cx="5156200" cy="368052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1" y="1681851"/>
            <a:ext cx="51816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Tekststijl van het model bewerken</a:t>
            </a:r>
          </a:p>
        </p:txBody>
      </p:sp>
      <p:sp>
        <p:nvSpPr>
          <p:cNvPr id="6" name="Content Placeholder 5"/>
          <p:cNvSpPr>
            <a:spLocks noGrp="1"/>
          </p:cNvSpPr>
          <p:nvPr>
            <p:ph sz="quarter" idx="4"/>
          </p:nvPr>
        </p:nvSpPr>
        <p:spPr>
          <a:xfrm>
            <a:off x="6172201" y="2507552"/>
            <a:ext cx="5181601" cy="368052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4DB00F66-6760-41EE-941D-9FD3A07000BB}" type="datetimeFigureOut">
              <a:rPr lang="nl-NL" smtClean="0"/>
              <a:t>18-9-2026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8113277-DFC6-45DD-B218-06B9904F3A78}" type="slidenum">
              <a:rPr lang="nl-NL" smtClean="0"/>
              <a:t>‹nr.›</a:t>
            </a:fld>
            <a:endParaRPr lang="nl-NL"/>
          </a:p>
        </p:txBody>
      </p:sp>
      <p:sp>
        <p:nvSpPr>
          <p:cNvPr id="10" name="Title 9"/>
          <p:cNvSpPr>
            <a:spLocks noGrp="1"/>
          </p:cNvSpPr>
          <p:nvPr>
            <p:ph type="title"/>
          </p:nvPr>
        </p:nvSpPr>
        <p:spPr/>
        <p:txBody>
          <a:bodyPr/>
          <a:lstStyle/>
          <a:p>
            <a:r>
              <a:rPr lang="nl-NL"/>
              <a:t>Klik om stijl te bewerken</a:t>
            </a:r>
            <a:endParaRPr lang="en-US" dirty="0"/>
          </a:p>
        </p:txBody>
      </p:sp>
    </p:spTree>
    <p:extLst>
      <p:ext uri="{BB962C8B-B14F-4D97-AF65-F5344CB8AC3E}">
        <p14:creationId xmlns:p14="http://schemas.microsoft.com/office/powerpoint/2010/main" val="33604509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DB00F66-6760-41EE-941D-9FD3A07000BB}" type="datetimeFigureOut">
              <a:rPr lang="nl-NL" smtClean="0"/>
              <a:t>18-9-2026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8113277-DFC6-45DD-B218-06B9904F3A78}" type="slidenum">
              <a:rPr lang="nl-NL" smtClean="0"/>
              <a:t>‹nr.›</a:t>
            </a:fld>
            <a:endParaRPr lang="nl-NL"/>
          </a:p>
        </p:txBody>
      </p:sp>
      <p:sp>
        <p:nvSpPr>
          <p:cNvPr id="6" name="Title 5"/>
          <p:cNvSpPr>
            <a:spLocks noGrp="1"/>
          </p:cNvSpPr>
          <p:nvPr>
            <p:ph type="title"/>
          </p:nvPr>
        </p:nvSpPr>
        <p:spPr/>
        <p:txBody>
          <a:bodyPr/>
          <a:lstStyle/>
          <a:p>
            <a:r>
              <a:rPr lang="nl-NL"/>
              <a:t>Klik om stijl te bewerken</a:t>
            </a:r>
            <a:endParaRPr lang="en-US"/>
          </a:p>
        </p:txBody>
      </p:sp>
    </p:spTree>
    <p:extLst>
      <p:ext uri="{BB962C8B-B14F-4D97-AF65-F5344CB8AC3E}">
        <p14:creationId xmlns:p14="http://schemas.microsoft.com/office/powerpoint/2010/main" val="407671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0F66-6760-41EE-941D-9FD3A07000BB}" type="datetimeFigureOut">
              <a:rPr lang="nl-NL" smtClean="0"/>
              <a:t>18-9-2026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878406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2"/>
            <a:ext cx="3931920" cy="1600197"/>
          </a:xfrm>
        </p:spPr>
        <p:txBody>
          <a:bodyPr anchor="b">
            <a:normAutofit/>
          </a:bodyPr>
          <a:lstStyle>
            <a:lvl1pPr>
              <a:defRPr sz="2400" b="0"/>
            </a:lvl1pPr>
          </a:lstStyle>
          <a:p>
            <a:r>
              <a:rPr lang="nl-NL"/>
              <a:t>Klik om stijl te bewerken</a:t>
            </a:r>
            <a:endParaRPr lang="en-US" dirty="0"/>
          </a:p>
        </p:txBody>
      </p:sp>
      <p:sp>
        <p:nvSpPr>
          <p:cNvPr id="3" name="Content Placeholder 2"/>
          <p:cNvSpPr>
            <a:spLocks noGrp="1"/>
          </p:cNvSpPr>
          <p:nvPr>
            <p:ph idx="1"/>
          </p:nvPr>
        </p:nvSpPr>
        <p:spPr>
          <a:xfrm>
            <a:off x="5181600" y="990600"/>
            <a:ext cx="617220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l-NL"/>
              <a:t>Tekststijl van het model bewerken</a:t>
            </a:r>
          </a:p>
        </p:txBody>
      </p:sp>
      <p:sp>
        <p:nvSpPr>
          <p:cNvPr id="5" name="Date Placeholder 4"/>
          <p:cNvSpPr>
            <a:spLocks noGrp="1"/>
          </p:cNvSpPr>
          <p:nvPr>
            <p:ph type="dt" sz="half" idx="10"/>
          </p:nvPr>
        </p:nvSpPr>
        <p:spPr/>
        <p:txBody>
          <a:bodyPr/>
          <a:lstStyle/>
          <a:p>
            <a:fld id="{4DB00F66-6760-41EE-941D-9FD3A07000BB}" type="datetimeFigureOut">
              <a:rPr lang="nl-NL" smtClean="0"/>
              <a:t>18-9-2026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104873932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2400" b="0"/>
            </a:lvl1pPr>
          </a:lstStyle>
          <a:p>
            <a:r>
              <a:rPr lang="nl-NL"/>
              <a:t>Klik om stijl te bewerken</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l-NL"/>
              <a:t>Tekststijl van het model bewerken</a:t>
            </a:r>
          </a:p>
        </p:txBody>
      </p:sp>
      <p:sp>
        <p:nvSpPr>
          <p:cNvPr id="5" name="Date Placeholder 4"/>
          <p:cNvSpPr>
            <a:spLocks noGrp="1"/>
          </p:cNvSpPr>
          <p:nvPr>
            <p:ph type="dt" sz="half" idx="10"/>
          </p:nvPr>
        </p:nvSpPr>
        <p:spPr/>
        <p:txBody>
          <a:bodyPr/>
          <a:lstStyle/>
          <a:p>
            <a:fld id="{4DB00F66-6760-41EE-941D-9FD3A07000BB}" type="datetimeFigureOut">
              <a:rPr lang="nl-NL" smtClean="0"/>
              <a:t>18-9-2026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25429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384014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0362"/>
            <a:ext cx="2628900" cy="5811838"/>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838201" y="360364"/>
            <a:ext cx="7734300" cy="5811837"/>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187613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3349569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1453919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3108344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DB00F66-6760-41EE-941D-9FD3A07000BB}" type="datetimeFigureOut">
              <a:rPr lang="nl-NL" smtClean="0"/>
              <a:t>18-9-2026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32318837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DB00F66-6760-41EE-941D-9FD3A07000BB}" type="datetimeFigureOut">
              <a:rPr lang="nl-NL" smtClean="0"/>
              <a:t>18-9-2026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4084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DB00F66-6760-41EE-941D-9FD3A07000BB}" type="datetimeFigureOut">
              <a:rPr lang="nl-NL" smtClean="0"/>
              <a:t>18-9-2026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250601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00F66-6760-41EE-941D-9FD3A07000BB}" type="datetimeFigureOut">
              <a:rPr lang="nl-NL" smtClean="0"/>
              <a:t>18-9-2026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3395229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DB00F66-6760-41EE-941D-9FD3A07000BB}" type="datetimeFigureOut">
              <a:rPr lang="nl-NL" smtClean="0"/>
              <a:t>18-9-2026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4230524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DB00F66-6760-41EE-941D-9FD3A07000BB}" type="datetimeFigureOut">
              <a:rPr lang="nl-NL" smtClean="0"/>
              <a:t>18-9-2026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3162318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29981120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DB00F66-6760-41EE-941D-9FD3A07000BB}" type="datetimeFigureOut">
              <a:rPr lang="nl-NL" smtClean="0"/>
              <a:t>18-9-2026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8113277-DFC6-45DD-B218-06B9904F3A78}" type="slidenum">
              <a:rPr lang="nl-NL" smtClean="0"/>
              <a:t>‹nr.›</a:t>
            </a:fld>
            <a:endParaRPr lang="nl-NL"/>
          </a:p>
        </p:txBody>
      </p:sp>
    </p:spTree>
    <p:extLst>
      <p:ext uri="{BB962C8B-B14F-4D97-AF65-F5344CB8AC3E}">
        <p14:creationId xmlns:p14="http://schemas.microsoft.com/office/powerpoint/2010/main" val="204721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45127" y="1828802"/>
            <a:ext cx="10515600" cy="4351337"/>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4DB00F66-6760-41EE-941D-9FD3A07000BB}" type="datetimeFigureOut">
              <a:rPr lang="nl-NL" smtClean="0"/>
              <a:t>18-9-2026</a:t>
            </a:fld>
            <a:endParaRPr lang="nl-NL"/>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nl-NL"/>
          </a:p>
        </p:txBody>
      </p:sp>
      <p:sp>
        <p:nvSpPr>
          <p:cNvPr id="6" name="Slide Number Placeholder 5"/>
          <p:cNvSpPr>
            <a:spLocks noGrp="1"/>
          </p:cNvSpPr>
          <p:nvPr>
            <p:ph type="sldNum" sz="quarter" idx="4"/>
          </p:nvPr>
        </p:nvSpPr>
        <p:spPr>
          <a:xfrm>
            <a:off x="8617527" y="6356352"/>
            <a:ext cx="27432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98113277-DFC6-45DD-B218-06B9904F3A78}" type="slidenum">
              <a:rPr lang="nl-NL" smtClean="0"/>
              <a:t>‹nr.›</a:t>
            </a:fld>
            <a:endParaRPr lang="nl-NL"/>
          </a:p>
        </p:txBody>
      </p:sp>
    </p:spTree>
    <p:extLst>
      <p:ext uri="{BB962C8B-B14F-4D97-AF65-F5344CB8AC3E}">
        <p14:creationId xmlns:p14="http://schemas.microsoft.com/office/powerpoint/2010/main" val="1310880289"/>
      </p:ext>
    </p:extLst>
  </p:cSld>
  <p:clrMap bg1="lt1" tx1="dk1" bg2="lt2" tx2="dk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00F66-6760-41EE-941D-9FD3A07000BB}" type="datetimeFigureOut">
              <a:rPr lang="nl-NL" smtClean="0"/>
              <a:t>18-9-2026</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13277-DFC6-45DD-B218-06B9904F3A78}" type="slidenum">
              <a:rPr lang="nl-NL" smtClean="0"/>
              <a:t>‹nr.›</a:t>
            </a:fld>
            <a:endParaRPr lang="nl-NL"/>
          </a:p>
        </p:txBody>
      </p:sp>
    </p:spTree>
    <p:extLst>
      <p:ext uri="{BB962C8B-B14F-4D97-AF65-F5344CB8AC3E}">
        <p14:creationId xmlns:p14="http://schemas.microsoft.com/office/powerpoint/2010/main" val="3194089216"/>
      </p:ext>
    </p:extLst>
  </p:cSld>
  <p:clrMap bg1="dk1" tx1="lt1" bg2="dk2" tx2="lt2" accent1="accent1" accent2="accent2" accent3="accent3" accent4="accent4" accent5="accent5" accent6="accent6" hlink="hlink" folHlink="folHlink"/>
  <p:sldLayoutIdLst>
    <p:sldLayoutId id="2147484283" r:id="rId1"/>
    <p:sldLayoutId id="2147484284" r:id="rId2"/>
    <p:sldLayoutId id="2147484285" r:id="rId3"/>
    <p:sldLayoutId id="2147484286" r:id="rId4"/>
    <p:sldLayoutId id="2147484287" r:id="rId5"/>
    <p:sldLayoutId id="2147484288" r:id="rId6"/>
    <p:sldLayoutId id="2147484289" r:id="rId7"/>
    <p:sldLayoutId id="2147484290" r:id="rId8"/>
    <p:sldLayoutId id="2147484291" r:id="rId9"/>
    <p:sldLayoutId id="2147484292" r:id="rId10"/>
    <p:sldLayoutId id="21474842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71E55BE-CB47-45C0-AE9B-67A397C646AB}"/>
              </a:ext>
            </a:extLst>
          </p:cNvPr>
          <p:cNvSpPr>
            <a:spLocks noGrp="1"/>
          </p:cNvSpPr>
          <p:nvPr>
            <p:ph idx="1"/>
          </p:nvPr>
        </p:nvSpPr>
        <p:spPr>
          <a:xfrm>
            <a:off x="638035" y="5472350"/>
            <a:ext cx="8257880" cy="769441"/>
          </a:xfrm>
        </p:spPr>
        <p:txBody>
          <a:bodyPr anchor="b" anchorCtr="0">
            <a:spAutoFit/>
          </a:bodyPr>
          <a:lstStyle/>
          <a:p>
            <a:pPr marL="0" indent="0">
              <a:lnSpc>
                <a:spcPct val="100000"/>
              </a:lnSpc>
              <a:buNone/>
            </a:pPr>
            <a:r>
              <a:rPr lang="nl-NL" sz="4400" dirty="0"/>
              <a:t>Kinderlijk geloof</a:t>
            </a:r>
          </a:p>
        </p:txBody>
      </p:sp>
      <p:sp>
        <p:nvSpPr>
          <p:cNvPr id="2" name="Tekstvak 1">
            <a:extLst>
              <a:ext uri="{FF2B5EF4-FFF2-40B4-BE49-F238E27FC236}">
                <a16:creationId xmlns:a16="http://schemas.microsoft.com/office/drawing/2014/main" id="{BA1B40FE-ED2F-4DC0-A3E6-876B152AB196}"/>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227600142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232E3-672A-568F-AEE9-6F65CC625C1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D5F768B-5DD9-E41F-33FE-8E4D713469BD}"/>
              </a:ext>
            </a:extLst>
          </p:cNvPr>
          <p:cNvSpPr>
            <a:spLocks noGrp="1"/>
          </p:cNvSpPr>
          <p:nvPr>
            <p:ph idx="1"/>
          </p:nvPr>
        </p:nvSpPr>
        <p:spPr>
          <a:xfrm>
            <a:off x="638035" y="5472350"/>
            <a:ext cx="8257880" cy="769441"/>
          </a:xfrm>
        </p:spPr>
        <p:txBody>
          <a:bodyPr anchor="b" anchorCtr="0">
            <a:spAutoFit/>
          </a:bodyPr>
          <a:lstStyle/>
          <a:p>
            <a:pPr marL="0" indent="0">
              <a:lnSpc>
                <a:spcPct val="100000"/>
              </a:lnSpc>
              <a:buNone/>
            </a:pPr>
            <a:r>
              <a:rPr lang="nl-NL" sz="4400" dirty="0"/>
              <a:t>Kinderlijk geloof</a:t>
            </a:r>
          </a:p>
        </p:txBody>
      </p:sp>
      <p:sp>
        <p:nvSpPr>
          <p:cNvPr id="2" name="Tekstvak 1">
            <a:extLst>
              <a:ext uri="{FF2B5EF4-FFF2-40B4-BE49-F238E27FC236}">
                <a16:creationId xmlns:a16="http://schemas.microsoft.com/office/drawing/2014/main" id="{14BB4283-6F38-1DBB-E786-9EED6065408A}"/>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
        <p:nvSpPr>
          <p:cNvPr id="4" name="Tekstvak 3">
            <a:extLst>
              <a:ext uri="{FF2B5EF4-FFF2-40B4-BE49-F238E27FC236}">
                <a16:creationId xmlns:a16="http://schemas.microsoft.com/office/drawing/2014/main" id="{3E3F8195-6BD7-39BC-6F6C-2485A841DD55}"/>
              </a:ext>
            </a:extLst>
          </p:cNvPr>
          <p:cNvSpPr txBox="1">
            <a:spLocks/>
          </p:cNvSpPr>
          <p:nvPr/>
        </p:nvSpPr>
        <p:spPr>
          <a:xfrm>
            <a:off x="-83975" y="-54902"/>
            <a:ext cx="12568334" cy="2461728"/>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“Wie niet </a:t>
            </a:r>
            <a:r>
              <a:rPr lang="nl-NL" sz="3600" u="sng" dirty="0"/>
              <a:t>als een kind</a:t>
            </a:r>
            <a:r>
              <a:rPr lang="nl-NL" sz="3600" dirty="0"/>
              <a:t> het koninkrijk van God ontvangt,</a:t>
            </a:r>
            <a:br>
              <a:rPr lang="nl-NL" sz="3600" dirty="0"/>
            </a:br>
            <a:r>
              <a:rPr lang="nl-NL" sz="3600" dirty="0"/>
              <a:t>zal er zeker niet binnengaan.”</a:t>
            </a:r>
          </a:p>
          <a:p>
            <a:pPr algn="r"/>
            <a:r>
              <a:rPr lang="nl-NL" sz="2400" dirty="0"/>
              <a:t>Lucas 18,17</a:t>
            </a:r>
            <a:r>
              <a:rPr lang="nl-NL" sz="3600" dirty="0"/>
              <a:t>	</a:t>
            </a:r>
          </a:p>
        </p:txBody>
      </p:sp>
      <p:pic>
        <p:nvPicPr>
          <p:cNvPr id="5" name="Afbeelding 4" descr="Imágenes, fotos de stock y vectores sobre Germinacion | Shutterstock">
            <a:extLst>
              <a:ext uri="{FF2B5EF4-FFF2-40B4-BE49-F238E27FC236}">
                <a16:creationId xmlns:a16="http://schemas.microsoft.com/office/drawing/2014/main" id="{FA3F5C25-5DF6-6C0A-4381-185869DFABF7}"/>
              </a:ext>
            </a:extLst>
          </p:cNvPr>
          <p:cNvPicPr>
            <a:picLocks noChangeAspect="1"/>
          </p:cNvPicPr>
          <p:nvPr/>
        </p:nvPicPr>
        <p:blipFill>
          <a:blip r:embed="rId4"/>
          <a:srcRect b="7697"/>
          <a:stretch>
            <a:fillRect/>
          </a:stretch>
        </p:blipFill>
        <p:spPr>
          <a:xfrm>
            <a:off x="6410131" y="2544395"/>
            <a:ext cx="5579374" cy="3697396"/>
          </a:xfrm>
          <a:prstGeom prst="rect">
            <a:avLst/>
          </a:prstGeom>
          <a:ln>
            <a:noFill/>
          </a:ln>
          <a:effectLst>
            <a:softEdge rad="112500"/>
          </a:effectLst>
        </p:spPr>
      </p:pic>
    </p:spTree>
    <p:extLst>
      <p:ext uri="{BB962C8B-B14F-4D97-AF65-F5344CB8AC3E}">
        <p14:creationId xmlns:p14="http://schemas.microsoft.com/office/powerpoint/2010/main" val="71981297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71E55BE-CB47-45C0-AE9B-67A397C646AB}"/>
              </a:ext>
            </a:extLst>
          </p:cNvPr>
          <p:cNvSpPr>
            <a:spLocks noGrp="1"/>
          </p:cNvSpPr>
          <p:nvPr>
            <p:ph idx="1"/>
          </p:nvPr>
        </p:nvSpPr>
        <p:spPr>
          <a:xfrm>
            <a:off x="638035" y="4549020"/>
            <a:ext cx="8257880" cy="1692771"/>
          </a:xfrm>
        </p:spPr>
        <p:txBody>
          <a:bodyPr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sz="4400" dirty="0"/>
              <a:t>Ontvangen en doorgeven</a:t>
            </a:r>
          </a:p>
        </p:txBody>
      </p:sp>
      <p:sp>
        <p:nvSpPr>
          <p:cNvPr id="4" name="Tekstvak 3">
            <a:extLst>
              <a:ext uri="{FF2B5EF4-FFF2-40B4-BE49-F238E27FC236}">
                <a16:creationId xmlns:a16="http://schemas.microsoft.com/office/drawing/2014/main" id="{1CF089F9-5431-6FE7-1EA1-7F8AA9EBCB71}"/>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397281731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A0933-045D-7DA0-E871-37059067D22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0C8FA5-E61B-0CDE-EF6D-DF0EB0BAF111}"/>
              </a:ext>
            </a:extLst>
          </p:cNvPr>
          <p:cNvSpPr>
            <a:spLocks noGrp="1"/>
          </p:cNvSpPr>
          <p:nvPr>
            <p:ph idx="1"/>
          </p:nvPr>
        </p:nvSpPr>
        <p:spPr>
          <a:xfrm>
            <a:off x="638035" y="4549020"/>
            <a:ext cx="8257880" cy="1692771"/>
          </a:xfrm>
        </p:spPr>
        <p:txBody>
          <a:bodyPr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sz="4400" dirty="0"/>
              <a:t>Ontvangen en doorgeven</a:t>
            </a:r>
          </a:p>
        </p:txBody>
      </p:sp>
      <p:sp>
        <p:nvSpPr>
          <p:cNvPr id="5" name="Tekstvak 4">
            <a:extLst>
              <a:ext uri="{FF2B5EF4-FFF2-40B4-BE49-F238E27FC236}">
                <a16:creationId xmlns:a16="http://schemas.microsoft.com/office/drawing/2014/main" id="{E1BA788A-7A67-7FA2-B2E0-EEA19A9599E5}"/>
              </a:ext>
            </a:extLst>
          </p:cNvPr>
          <p:cNvSpPr txBox="1">
            <a:spLocks/>
          </p:cNvSpPr>
          <p:nvPr/>
        </p:nvSpPr>
        <p:spPr>
          <a:xfrm>
            <a:off x="-83975" y="-54902"/>
            <a:ext cx="12568334" cy="2461728"/>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u="sng" dirty="0"/>
              <a:t>Geloofsoverdracht: </a:t>
            </a:r>
          </a:p>
          <a:p>
            <a:pPr marL="1200150" lvl="1" indent="-742950">
              <a:buFont typeface="+mj-lt"/>
              <a:buAutoNum type="arabicPeriod"/>
            </a:pPr>
            <a:r>
              <a:rPr lang="nl-NL" sz="3600" dirty="0"/>
              <a:t>Hoe?</a:t>
            </a:r>
          </a:p>
          <a:p>
            <a:pPr marL="1200150" lvl="1" indent="-742950">
              <a:buFont typeface="+mj-lt"/>
              <a:buAutoNum type="arabicPeriod"/>
            </a:pPr>
            <a:r>
              <a:rPr lang="nl-NL" sz="3600" dirty="0"/>
              <a:t>Waarom?</a:t>
            </a:r>
          </a:p>
        </p:txBody>
      </p:sp>
      <p:sp>
        <p:nvSpPr>
          <p:cNvPr id="4" name="Tekstvak 3">
            <a:extLst>
              <a:ext uri="{FF2B5EF4-FFF2-40B4-BE49-F238E27FC236}">
                <a16:creationId xmlns:a16="http://schemas.microsoft.com/office/drawing/2014/main" id="{AEDC7D21-93D9-EDF4-CE9D-1740C55334B0}"/>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94212143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FC5F0-252D-1334-8836-B7EA87BF88E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FAD7AAC-5A30-50F4-5F0C-CDD1DA32CBBD}"/>
              </a:ext>
            </a:extLst>
          </p:cNvPr>
          <p:cNvSpPr>
            <a:spLocks noGrp="1"/>
          </p:cNvSpPr>
          <p:nvPr>
            <p:ph idx="1"/>
          </p:nvPr>
        </p:nvSpPr>
        <p:spPr>
          <a:xfrm>
            <a:off x="638035" y="4549020"/>
            <a:ext cx="8257880" cy="1692771"/>
          </a:xfrm>
        </p:spPr>
        <p:txBody>
          <a:bodyPr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sz="4400" dirty="0"/>
              <a:t>Ontvangen en doorgeven</a:t>
            </a:r>
          </a:p>
        </p:txBody>
      </p:sp>
      <p:sp>
        <p:nvSpPr>
          <p:cNvPr id="5" name="Tekstvak 4">
            <a:extLst>
              <a:ext uri="{FF2B5EF4-FFF2-40B4-BE49-F238E27FC236}">
                <a16:creationId xmlns:a16="http://schemas.microsoft.com/office/drawing/2014/main" id="{FC22F13E-E6C7-D927-2A78-4241308B1064}"/>
              </a:ext>
            </a:extLst>
          </p:cNvPr>
          <p:cNvSpPr txBox="1">
            <a:spLocks/>
          </p:cNvSpPr>
          <p:nvPr/>
        </p:nvSpPr>
        <p:spPr>
          <a:xfrm>
            <a:off x="-83975" y="-54902"/>
            <a:ext cx="12568334" cy="2461728"/>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u="sng" dirty="0"/>
              <a:t>Geloofsoverdracht: </a:t>
            </a:r>
          </a:p>
          <a:p>
            <a:pPr marL="1200150" lvl="1" indent="-742950">
              <a:buFont typeface="+mj-lt"/>
              <a:buAutoNum type="arabicPeriod"/>
            </a:pPr>
            <a:r>
              <a:rPr lang="nl-NL" sz="3600" dirty="0"/>
              <a:t>Hoe?					Ontvangen &amp; doorgeven</a:t>
            </a:r>
          </a:p>
          <a:p>
            <a:pPr marL="1200150" lvl="1" indent="-742950">
              <a:buFont typeface="+mj-lt"/>
              <a:buAutoNum type="arabicPeriod"/>
            </a:pPr>
            <a:r>
              <a:rPr lang="nl-NL" sz="3600" dirty="0"/>
              <a:t>Waarom?				Vertrouwen &amp; trouw zijn</a:t>
            </a:r>
          </a:p>
        </p:txBody>
      </p:sp>
      <p:sp>
        <p:nvSpPr>
          <p:cNvPr id="4" name="Tekstvak 3">
            <a:extLst>
              <a:ext uri="{FF2B5EF4-FFF2-40B4-BE49-F238E27FC236}">
                <a16:creationId xmlns:a16="http://schemas.microsoft.com/office/drawing/2014/main" id="{DDAB5B8B-A232-DE00-1B6E-6E1AA0BC9120}"/>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294542116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AB9FA-633F-0FDB-364A-62DE28BA3C02}"/>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48AAD7A-DA2D-94C4-0561-65AEE3BAE684}"/>
              </a:ext>
            </a:extLst>
          </p:cNvPr>
          <p:cNvSpPr>
            <a:spLocks noGrp="1"/>
          </p:cNvSpPr>
          <p:nvPr>
            <p:ph idx="1"/>
          </p:nvPr>
        </p:nvSpPr>
        <p:spPr>
          <a:xfrm>
            <a:off x="638035" y="4549020"/>
            <a:ext cx="8257880" cy="1692771"/>
          </a:xfrm>
        </p:spPr>
        <p:txBody>
          <a:bodyPr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sz="4400" dirty="0"/>
              <a:t>Ontvangen en doorgeven</a:t>
            </a:r>
          </a:p>
        </p:txBody>
      </p:sp>
      <p:sp>
        <p:nvSpPr>
          <p:cNvPr id="5" name="Tekstvak 4">
            <a:extLst>
              <a:ext uri="{FF2B5EF4-FFF2-40B4-BE49-F238E27FC236}">
                <a16:creationId xmlns:a16="http://schemas.microsoft.com/office/drawing/2014/main" id="{6D50F157-95CC-CBF8-9C99-5B616343A408}"/>
              </a:ext>
            </a:extLst>
          </p:cNvPr>
          <p:cNvSpPr txBox="1">
            <a:spLocks/>
          </p:cNvSpPr>
          <p:nvPr/>
        </p:nvSpPr>
        <p:spPr>
          <a:xfrm>
            <a:off x="-83975" y="-54902"/>
            <a:ext cx="12568334" cy="1784619"/>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Wat je eerst zelf ontvangen hebt, mag je nu doorgeven.</a:t>
            </a:r>
          </a:p>
          <a:p>
            <a:pPr algn="r"/>
            <a:r>
              <a:rPr lang="nl-NL" sz="2400" dirty="0"/>
              <a:t>Naar: 1 Korintiërs 11,23</a:t>
            </a:r>
          </a:p>
        </p:txBody>
      </p:sp>
      <p:sp>
        <p:nvSpPr>
          <p:cNvPr id="4" name="Tekstvak 3">
            <a:extLst>
              <a:ext uri="{FF2B5EF4-FFF2-40B4-BE49-F238E27FC236}">
                <a16:creationId xmlns:a16="http://schemas.microsoft.com/office/drawing/2014/main" id="{9F3F9388-DB9E-1641-30D2-DA01B6E3AE24}"/>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pic>
        <p:nvPicPr>
          <p:cNvPr id="2" name="Afbeelding 1" descr="Stockfoto's van Estafette stokje, rechtenvrije afbeeldingen van ...">
            <a:extLst>
              <a:ext uri="{FF2B5EF4-FFF2-40B4-BE49-F238E27FC236}">
                <a16:creationId xmlns:a16="http://schemas.microsoft.com/office/drawing/2014/main" id="{EA8F1893-3B7C-A738-DF13-CBE299ECD30A}"/>
              </a:ext>
            </a:extLst>
          </p:cNvPr>
          <p:cNvPicPr>
            <a:picLocks noChangeAspect="1"/>
          </p:cNvPicPr>
          <p:nvPr/>
        </p:nvPicPr>
        <p:blipFill>
          <a:blip r:embed="rId4"/>
          <a:stretch>
            <a:fillRect/>
          </a:stretch>
        </p:blipFill>
        <p:spPr>
          <a:xfrm>
            <a:off x="6550089" y="2569098"/>
            <a:ext cx="5509039" cy="3672693"/>
          </a:xfrm>
          <a:prstGeom prst="rect">
            <a:avLst/>
          </a:prstGeom>
          <a:ln>
            <a:noFill/>
          </a:ln>
          <a:effectLst>
            <a:softEdge rad="112500"/>
          </a:effectLst>
        </p:spPr>
      </p:pic>
    </p:spTree>
    <p:extLst>
      <p:ext uri="{BB962C8B-B14F-4D97-AF65-F5344CB8AC3E}">
        <p14:creationId xmlns:p14="http://schemas.microsoft.com/office/powerpoint/2010/main" val="128390498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2033D-E15E-E51B-609E-EF5F18D943C8}"/>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528DD7C-4DBE-246C-7C0B-5328FB7B7C3E}"/>
              </a:ext>
            </a:extLst>
          </p:cNvPr>
          <p:cNvSpPr>
            <a:spLocks noGrp="1"/>
          </p:cNvSpPr>
          <p:nvPr>
            <p:ph idx="1"/>
          </p:nvPr>
        </p:nvSpPr>
        <p:spPr>
          <a:xfrm>
            <a:off x="638035" y="4549020"/>
            <a:ext cx="8257880" cy="1692771"/>
          </a:xfrm>
        </p:spPr>
        <p:txBody>
          <a:bodyPr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sz="4400" dirty="0"/>
              <a:t>Ontvangen en doorgeven</a:t>
            </a:r>
          </a:p>
        </p:txBody>
      </p:sp>
      <p:sp>
        <p:nvSpPr>
          <p:cNvPr id="5" name="Tekstvak 4">
            <a:extLst>
              <a:ext uri="{FF2B5EF4-FFF2-40B4-BE49-F238E27FC236}">
                <a16:creationId xmlns:a16="http://schemas.microsoft.com/office/drawing/2014/main" id="{A7543FCE-7674-CE86-6F57-6BFA50E6C99F}"/>
              </a:ext>
            </a:extLst>
          </p:cNvPr>
          <p:cNvSpPr txBox="1">
            <a:spLocks/>
          </p:cNvSpPr>
          <p:nvPr/>
        </p:nvSpPr>
        <p:spPr>
          <a:xfrm>
            <a:off x="-83975" y="-54902"/>
            <a:ext cx="12568334" cy="3385058"/>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"Wij willen het onze kinderen niet onthouden,</a:t>
            </a:r>
          </a:p>
          <a:p>
            <a:r>
              <a:rPr lang="nl-NL" sz="3600" dirty="0"/>
              <a:t>wij zullen aan het komende geslacht vertellen</a:t>
            </a:r>
          </a:p>
          <a:p>
            <a:r>
              <a:rPr lang="nl-NL" sz="3600" dirty="0"/>
              <a:t>van de roemrijke, krachtige daden van de HEER,</a:t>
            </a:r>
          </a:p>
          <a:p>
            <a:r>
              <a:rPr lang="nl-NL" sz="3600" dirty="0"/>
              <a:t>van de wonderen die Hij heeft gedaan." </a:t>
            </a:r>
          </a:p>
          <a:p>
            <a:pPr algn="r"/>
            <a:r>
              <a:rPr lang="nl-NL" sz="2400" dirty="0"/>
              <a:t>Psalm 78,4</a:t>
            </a:r>
          </a:p>
        </p:txBody>
      </p:sp>
      <p:sp>
        <p:nvSpPr>
          <p:cNvPr id="4" name="Tekstvak 3">
            <a:extLst>
              <a:ext uri="{FF2B5EF4-FFF2-40B4-BE49-F238E27FC236}">
                <a16:creationId xmlns:a16="http://schemas.microsoft.com/office/drawing/2014/main" id="{311D6370-88E3-C999-86AA-9C878BD615D1}"/>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381719197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9953-62AF-19A1-C2CB-13608420BCC6}"/>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58DB4AB-01DA-B530-2B6A-3BD94B4EEFCD}"/>
              </a:ext>
            </a:extLst>
          </p:cNvPr>
          <p:cNvSpPr>
            <a:spLocks noGrp="1"/>
          </p:cNvSpPr>
          <p:nvPr>
            <p:ph idx="1"/>
          </p:nvPr>
        </p:nvSpPr>
        <p:spPr>
          <a:xfrm>
            <a:off x="638034" y="4179688"/>
            <a:ext cx="8505633" cy="2062103"/>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sz="4400" dirty="0"/>
              <a:t>Ook als je geen eigen kinderen hebt</a:t>
            </a:r>
          </a:p>
        </p:txBody>
      </p:sp>
      <p:sp>
        <p:nvSpPr>
          <p:cNvPr id="4" name="Tekstvak 3">
            <a:extLst>
              <a:ext uri="{FF2B5EF4-FFF2-40B4-BE49-F238E27FC236}">
                <a16:creationId xmlns:a16="http://schemas.microsoft.com/office/drawing/2014/main" id="{9951F357-6FCD-D712-A9FA-16D1CD80E6C4}"/>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54675526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56696-6986-2D45-E62F-85465832C7C2}"/>
            </a:ext>
          </a:extLst>
        </p:cNvPr>
        <p:cNvGrpSpPr/>
        <p:nvPr/>
      </p:nvGrpSpPr>
      <p:grpSpPr>
        <a:xfrm>
          <a:off x="0" y="0"/>
          <a:ext cx="0" cy="0"/>
          <a:chOff x="0" y="0"/>
          <a:chExt cx="0" cy="0"/>
        </a:xfrm>
      </p:grpSpPr>
      <p:sp>
        <p:nvSpPr>
          <p:cNvPr id="54" name="Ovaal 53">
            <a:extLst>
              <a:ext uri="{FF2B5EF4-FFF2-40B4-BE49-F238E27FC236}">
                <a16:creationId xmlns:a16="http://schemas.microsoft.com/office/drawing/2014/main" id="{AFF43D81-CE4C-6D50-3DC7-41D2CE589A4A}"/>
              </a:ext>
            </a:extLst>
          </p:cNvPr>
          <p:cNvSpPr/>
          <p:nvPr/>
        </p:nvSpPr>
        <p:spPr>
          <a:xfrm>
            <a:off x="7511143" y="2122540"/>
            <a:ext cx="3517641" cy="2906906"/>
          </a:xfrm>
          <a:prstGeom prst="ellipse">
            <a:avLst/>
          </a:prstGeom>
          <a:no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5F5C6FE6-F738-E123-5AA6-03DF2A80850D}"/>
              </a:ext>
            </a:extLst>
          </p:cNvPr>
          <p:cNvSpPr>
            <a:spLocks noGrp="1"/>
          </p:cNvSpPr>
          <p:nvPr>
            <p:ph idx="1"/>
          </p:nvPr>
        </p:nvSpPr>
        <p:spPr>
          <a:xfrm>
            <a:off x="638034" y="4179688"/>
            <a:ext cx="8505633" cy="2062103"/>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sz="4400" dirty="0"/>
              <a:t>Ook als je geen eigen kinderen hebt</a:t>
            </a:r>
          </a:p>
        </p:txBody>
      </p:sp>
      <p:sp>
        <p:nvSpPr>
          <p:cNvPr id="5" name="Tekstvak 4">
            <a:extLst>
              <a:ext uri="{FF2B5EF4-FFF2-40B4-BE49-F238E27FC236}">
                <a16:creationId xmlns:a16="http://schemas.microsoft.com/office/drawing/2014/main" id="{90C391EF-831C-5969-914A-1E33569F5B25}"/>
              </a:ext>
            </a:extLst>
          </p:cNvPr>
          <p:cNvSpPr txBox="1">
            <a:spLocks/>
          </p:cNvSpPr>
          <p:nvPr/>
        </p:nvSpPr>
        <p:spPr>
          <a:xfrm>
            <a:off x="-83975" y="-54902"/>
            <a:ext cx="12568334" cy="1353732"/>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Het 5:1 principe: ‘Elk kind heeft vijf volwassenen nodig…’</a:t>
            </a:r>
            <a:endParaRPr lang="nl-NL" sz="2400" dirty="0"/>
          </a:p>
        </p:txBody>
      </p:sp>
      <p:sp>
        <p:nvSpPr>
          <p:cNvPr id="4" name="Tekstvak 3">
            <a:extLst>
              <a:ext uri="{FF2B5EF4-FFF2-40B4-BE49-F238E27FC236}">
                <a16:creationId xmlns:a16="http://schemas.microsoft.com/office/drawing/2014/main" id="{715A5BD4-AFC8-3268-0E7D-0E6B22C99B95}"/>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
        <p:nvSpPr>
          <p:cNvPr id="2" name="Ovaal 1">
            <a:extLst>
              <a:ext uri="{FF2B5EF4-FFF2-40B4-BE49-F238E27FC236}">
                <a16:creationId xmlns:a16="http://schemas.microsoft.com/office/drawing/2014/main" id="{EA325DF6-A1EF-01A7-B4F0-1B90497FAC17}"/>
              </a:ext>
            </a:extLst>
          </p:cNvPr>
          <p:cNvSpPr/>
          <p:nvPr/>
        </p:nvSpPr>
        <p:spPr>
          <a:xfrm>
            <a:off x="8846975" y="3193396"/>
            <a:ext cx="858416" cy="755780"/>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t>5:1</a:t>
            </a:r>
          </a:p>
        </p:txBody>
      </p:sp>
      <p:sp>
        <p:nvSpPr>
          <p:cNvPr id="7" name="Ovaal 6">
            <a:extLst>
              <a:ext uri="{FF2B5EF4-FFF2-40B4-BE49-F238E27FC236}">
                <a16:creationId xmlns:a16="http://schemas.microsoft.com/office/drawing/2014/main" id="{69FBFF9C-4B74-3CD2-86A6-958B0FB57A5A}"/>
              </a:ext>
            </a:extLst>
          </p:cNvPr>
          <p:cNvSpPr/>
          <p:nvPr/>
        </p:nvSpPr>
        <p:spPr>
          <a:xfrm>
            <a:off x="7880277" y="4339704"/>
            <a:ext cx="858416" cy="755780"/>
          </a:xfrm>
          <a:prstGeom prst="ellipse">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nl-NL"/>
          </a:p>
        </p:txBody>
      </p:sp>
      <p:sp>
        <p:nvSpPr>
          <p:cNvPr id="19" name="Ovaal 18">
            <a:extLst>
              <a:ext uri="{FF2B5EF4-FFF2-40B4-BE49-F238E27FC236}">
                <a16:creationId xmlns:a16="http://schemas.microsoft.com/office/drawing/2014/main" id="{26B512F3-178E-F63F-66D6-5AEA13ACD423}"/>
              </a:ext>
            </a:extLst>
          </p:cNvPr>
          <p:cNvSpPr/>
          <p:nvPr/>
        </p:nvSpPr>
        <p:spPr>
          <a:xfrm>
            <a:off x="8846975" y="1729900"/>
            <a:ext cx="858416" cy="755780"/>
          </a:xfrm>
          <a:prstGeom prst="ellipse">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nl-NL"/>
          </a:p>
        </p:txBody>
      </p:sp>
      <p:sp>
        <p:nvSpPr>
          <p:cNvPr id="21" name="Ovaal 20">
            <a:extLst>
              <a:ext uri="{FF2B5EF4-FFF2-40B4-BE49-F238E27FC236}">
                <a16:creationId xmlns:a16="http://schemas.microsoft.com/office/drawing/2014/main" id="{CD9E752A-24AF-09A0-B8CE-CA39A52799A0}"/>
              </a:ext>
            </a:extLst>
          </p:cNvPr>
          <p:cNvSpPr/>
          <p:nvPr/>
        </p:nvSpPr>
        <p:spPr>
          <a:xfrm>
            <a:off x="10396432" y="2597303"/>
            <a:ext cx="858416" cy="755780"/>
          </a:xfrm>
          <a:prstGeom prst="ellipse">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nl-NL"/>
          </a:p>
        </p:txBody>
      </p:sp>
      <p:sp>
        <p:nvSpPr>
          <p:cNvPr id="23" name="Ovaal 22">
            <a:extLst>
              <a:ext uri="{FF2B5EF4-FFF2-40B4-BE49-F238E27FC236}">
                <a16:creationId xmlns:a16="http://schemas.microsoft.com/office/drawing/2014/main" id="{6D3BCCC1-B21E-73F6-B409-993E6B318400}"/>
              </a:ext>
            </a:extLst>
          </p:cNvPr>
          <p:cNvSpPr/>
          <p:nvPr/>
        </p:nvSpPr>
        <p:spPr>
          <a:xfrm>
            <a:off x="9967224" y="4273666"/>
            <a:ext cx="858416" cy="755780"/>
          </a:xfrm>
          <a:prstGeom prst="ellipse">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nl-NL"/>
          </a:p>
        </p:txBody>
      </p:sp>
      <p:sp>
        <p:nvSpPr>
          <p:cNvPr id="25" name="Ovaal 24">
            <a:extLst>
              <a:ext uri="{FF2B5EF4-FFF2-40B4-BE49-F238E27FC236}">
                <a16:creationId xmlns:a16="http://schemas.microsoft.com/office/drawing/2014/main" id="{411C27AF-D86E-49AE-8874-E98F965457C5}"/>
              </a:ext>
            </a:extLst>
          </p:cNvPr>
          <p:cNvSpPr/>
          <p:nvPr/>
        </p:nvSpPr>
        <p:spPr>
          <a:xfrm>
            <a:off x="7213831" y="2600198"/>
            <a:ext cx="858416" cy="755780"/>
          </a:xfrm>
          <a:prstGeom prst="ellipse">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nl-NL"/>
          </a:p>
        </p:txBody>
      </p:sp>
      <p:cxnSp>
        <p:nvCxnSpPr>
          <p:cNvPr id="27" name="Rechte verbindingslijn 26">
            <a:extLst>
              <a:ext uri="{FF2B5EF4-FFF2-40B4-BE49-F238E27FC236}">
                <a16:creationId xmlns:a16="http://schemas.microsoft.com/office/drawing/2014/main" id="{CDBB0F96-745D-54A2-C03B-9D86447C8002}"/>
              </a:ext>
            </a:extLst>
          </p:cNvPr>
          <p:cNvCxnSpPr>
            <a:cxnSpLocks/>
            <a:stCxn id="19" idx="4"/>
            <a:endCxn id="2" idx="0"/>
          </p:cNvCxnSpPr>
          <p:nvPr/>
        </p:nvCxnSpPr>
        <p:spPr>
          <a:xfrm>
            <a:off x="9276183" y="2485680"/>
            <a:ext cx="0" cy="7077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23B0B10C-31BE-FA35-9785-9E8BDE8F5EF8}"/>
              </a:ext>
            </a:extLst>
          </p:cNvPr>
          <p:cNvCxnSpPr>
            <a:cxnSpLocks/>
            <a:stCxn id="2" idx="3"/>
            <a:endCxn id="7" idx="7"/>
          </p:cNvCxnSpPr>
          <p:nvPr/>
        </p:nvCxnSpPr>
        <p:spPr>
          <a:xfrm flipH="1">
            <a:off x="8612981" y="3838495"/>
            <a:ext cx="359706" cy="6118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BAD1F36E-C5F9-65DE-A1C2-A5E4508B7364}"/>
              </a:ext>
            </a:extLst>
          </p:cNvPr>
          <p:cNvCxnSpPr>
            <a:cxnSpLocks/>
            <a:stCxn id="25" idx="5"/>
            <a:endCxn id="2" idx="2"/>
          </p:cNvCxnSpPr>
          <p:nvPr/>
        </p:nvCxnSpPr>
        <p:spPr>
          <a:xfrm>
            <a:off x="7946535" y="3245297"/>
            <a:ext cx="900440" cy="3259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85A3F724-6219-CE49-50BA-48D80FDFC309}"/>
              </a:ext>
            </a:extLst>
          </p:cNvPr>
          <p:cNvCxnSpPr>
            <a:cxnSpLocks/>
            <a:stCxn id="21" idx="3"/>
            <a:endCxn id="2" idx="6"/>
          </p:cNvCxnSpPr>
          <p:nvPr/>
        </p:nvCxnSpPr>
        <p:spPr>
          <a:xfrm flipH="1">
            <a:off x="9705391" y="3242402"/>
            <a:ext cx="816753" cy="3288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58DCF88E-02BB-442B-28AB-89C61D426D4F}"/>
              </a:ext>
            </a:extLst>
          </p:cNvPr>
          <p:cNvCxnSpPr>
            <a:cxnSpLocks/>
            <a:stCxn id="2" idx="5"/>
            <a:endCxn id="23" idx="1"/>
          </p:cNvCxnSpPr>
          <p:nvPr/>
        </p:nvCxnSpPr>
        <p:spPr>
          <a:xfrm>
            <a:off x="9579679" y="3838495"/>
            <a:ext cx="513257" cy="545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57506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8A10F-CF8D-ABF8-9B61-EAC56032A9A8}"/>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A030F92-E25B-05F4-C9AA-5194341B3204}"/>
              </a:ext>
            </a:extLst>
          </p:cNvPr>
          <p:cNvSpPr>
            <a:spLocks noGrp="1"/>
          </p:cNvSpPr>
          <p:nvPr>
            <p:ph idx="1"/>
          </p:nvPr>
        </p:nvSpPr>
        <p:spPr>
          <a:xfrm>
            <a:off x="638034" y="3748801"/>
            <a:ext cx="8505633" cy="2492990"/>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dirty="0">
                <a:solidFill>
                  <a:schemeClr val="tx1">
                    <a:lumMod val="75000"/>
                  </a:schemeClr>
                </a:solidFill>
              </a:rPr>
              <a:t>Ook als je geen eigen kinderen hebt</a:t>
            </a:r>
          </a:p>
          <a:p>
            <a:pPr marL="0" indent="0">
              <a:lnSpc>
                <a:spcPct val="100000"/>
              </a:lnSpc>
              <a:spcBef>
                <a:spcPts val="0"/>
              </a:spcBef>
              <a:buNone/>
            </a:pPr>
            <a:r>
              <a:rPr lang="nl-NL" sz="4400" dirty="0"/>
              <a:t>Vertrouwen en trouw zijn</a:t>
            </a:r>
          </a:p>
        </p:txBody>
      </p:sp>
      <p:sp>
        <p:nvSpPr>
          <p:cNvPr id="4" name="Tekstvak 3">
            <a:extLst>
              <a:ext uri="{FF2B5EF4-FFF2-40B4-BE49-F238E27FC236}">
                <a16:creationId xmlns:a16="http://schemas.microsoft.com/office/drawing/2014/main" id="{C3741E96-0F17-21F7-9139-405AF32A16A8}"/>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90813528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6006D-523E-17F0-863D-1E123A773CD2}"/>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B58A747-692F-85CD-0D9C-CEDF7EBC23BD}"/>
              </a:ext>
            </a:extLst>
          </p:cNvPr>
          <p:cNvSpPr>
            <a:spLocks noGrp="1"/>
          </p:cNvSpPr>
          <p:nvPr>
            <p:ph idx="1"/>
          </p:nvPr>
        </p:nvSpPr>
        <p:spPr>
          <a:xfrm>
            <a:off x="638034" y="3748801"/>
            <a:ext cx="8505633" cy="2492990"/>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dirty="0">
                <a:solidFill>
                  <a:schemeClr val="tx1">
                    <a:lumMod val="75000"/>
                  </a:schemeClr>
                </a:solidFill>
              </a:rPr>
              <a:t>Ook als je geen eigen kinderen hebt</a:t>
            </a:r>
          </a:p>
          <a:p>
            <a:pPr marL="0" indent="0">
              <a:lnSpc>
                <a:spcPct val="100000"/>
              </a:lnSpc>
              <a:spcBef>
                <a:spcPts val="0"/>
              </a:spcBef>
              <a:buNone/>
            </a:pPr>
            <a:r>
              <a:rPr lang="nl-NL" sz="4400" dirty="0"/>
              <a:t>Vertrouwen en trouw zijn</a:t>
            </a:r>
          </a:p>
        </p:txBody>
      </p:sp>
      <p:sp>
        <p:nvSpPr>
          <p:cNvPr id="5" name="Tekstvak 4">
            <a:extLst>
              <a:ext uri="{FF2B5EF4-FFF2-40B4-BE49-F238E27FC236}">
                <a16:creationId xmlns:a16="http://schemas.microsoft.com/office/drawing/2014/main" id="{6B05E05E-33C0-0FB3-5F1F-F6A65CF31330}"/>
              </a:ext>
            </a:extLst>
          </p:cNvPr>
          <p:cNvSpPr txBox="1">
            <a:spLocks/>
          </p:cNvSpPr>
          <p:nvPr/>
        </p:nvSpPr>
        <p:spPr>
          <a:xfrm>
            <a:off x="-83975" y="-54902"/>
            <a:ext cx="12568334" cy="2892615"/>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"Dan zouden zij op God vertrouwen,</a:t>
            </a:r>
          </a:p>
          <a:p>
            <a:r>
              <a:rPr lang="nl-NL" sz="3600" dirty="0"/>
              <a:t>Gods grote daden niet vergeten</a:t>
            </a:r>
          </a:p>
          <a:p>
            <a:r>
              <a:rPr lang="nl-NL" sz="3600" dirty="0"/>
              <a:t>en zich richten naar Zijn geboden.“</a:t>
            </a:r>
          </a:p>
          <a:p>
            <a:pPr algn="r"/>
            <a:r>
              <a:rPr lang="nl-NL" sz="2400" dirty="0"/>
              <a:t>Psalm 78,7</a:t>
            </a:r>
          </a:p>
        </p:txBody>
      </p:sp>
      <p:sp>
        <p:nvSpPr>
          <p:cNvPr id="4" name="Tekstvak 3">
            <a:extLst>
              <a:ext uri="{FF2B5EF4-FFF2-40B4-BE49-F238E27FC236}">
                <a16:creationId xmlns:a16="http://schemas.microsoft.com/office/drawing/2014/main" id="{15E91E2F-26F6-58B0-A054-9C6B70FAB458}"/>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408741107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E471B-8185-03B2-351C-A072168F13E0}"/>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CEEA6B9-AFB6-DFDF-4284-0BBD24E339C2}"/>
              </a:ext>
            </a:extLst>
          </p:cNvPr>
          <p:cNvSpPr>
            <a:spLocks noGrp="1"/>
          </p:cNvSpPr>
          <p:nvPr>
            <p:ph idx="1"/>
          </p:nvPr>
        </p:nvSpPr>
        <p:spPr>
          <a:xfrm>
            <a:off x="638034" y="3748801"/>
            <a:ext cx="8505633" cy="2492990"/>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dirty="0">
                <a:solidFill>
                  <a:schemeClr val="tx1">
                    <a:lumMod val="75000"/>
                  </a:schemeClr>
                </a:solidFill>
              </a:rPr>
              <a:t>Ook als je geen eigen kinderen hebt</a:t>
            </a:r>
          </a:p>
          <a:p>
            <a:pPr marL="0" indent="0">
              <a:lnSpc>
                <a:spcPct val="100000"/>
              </a:lnSpc>
              <a:spcBef>
                <a:spcPts val="0"/>
              </a:spcBef>
              <a:buNone/>
            </a:pPr>
            <a:r>
              <a:rPr lang="nl-NL" sz="4400" dirty="0"/>
              <a:t>Vertrouwen en trouw zijn</a:t>
            </a:r>
          </a:p>
        </p:txBody>
      </p:sp>
      <p:sp>
        <p:nvSpPr>
          <p:cNvPr id="5" name="Tekstvak 4">
            <a:extLst>
              <a:ext uri="{FF2B5EF4-FFF2-40B4-BE49-F238E27FC236}">
                <a16:creationId xmlns:a16="http://schemas.microsoft.com/office/drawing/2014/main" id="{684048A2-8123-26B0-48AD-672DEC24C091}"/>
              </a:ext>
            </a:extLst>
          </p:cNvPr>
          <p:cNvSpPr txBox="1">
            <a:spLocks/>
          </p:cNvSpPr>
          <p:nvPr/>
        </p:nvSpPr>
        <p:spPr>
          <a:xfrm>
            <a:off x="-83975" y="-54902"/>
            <a:ext cx="12568334" cy="1353732"/>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Vertrouwen op God = uitzien, veilig weten, schuilen…</a:t>
            </a:r>
          </a:p>
        </p:txBody>
      </p:sp>
      <p:sp>
        <p:nvSpPr>
          <p:cNvPr id="4" name="Tekstvak 3">
            <a:extLst>
              <a:ext uri="{FF2B5EF4-FFF2-40B4-BE49-F238E27FC236}">
                <a16:creationId xmlns:a16="http://schemas.microsoft.com/office/drawing/2014/main" id="{6E555495-1121-55FE-18B2-DB5D846305BC}"/>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116777446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20E23-847C-8673-CCEB-6BFBD7CE17CB}"/>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59D19BB-1B75-E27E-458E-3A6364F5CC9F}"/>
              </a:ext>
            </a:extLst>
          </p:cNvPr>
          <p:cNvSpPr>
            <a:spLocks noGrp="1"/>
          </p:cNvSpPr>
          <p:nvPr>
            <p:ph idx="1"/>
          </p:nvPr>
        </p:nvSpPr>
        <p:spPr>
          <a:xfrm>
            <a:off x="638034" y="3748801"/>
            <a:ext cx="8505633" cy="2492990"/>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dirty="0">
                <a:solidFill>
                  <a:schemeClr val="tx1">
                    <a:lumMod val="75000"/>
                  </a:schemeClr>
                </a:solidFill>
              </a:rPr>
              <a:t>Ook als je geen eigen kinderen hebt</a:t>
            </a:r>
          </a:p>
          <a:p>
            <a:pPr marL="0" indent="0">
              <a:lnSpc>
                <a:spcPct val="100000"/>
              </a:lnSpc>
              <a:spcBef>
                <a:spcPts val="0"/>
              </a:spcBef>
              <a:buNone/>
            </a:pPr>
            <a:r>
              <a:rPr lang="nl-NL" sz="4400" dirty="0"/>
              <a:t>Vertrouwen en trouw zijn</a:t>
            </a:r>
          </a:p>
        </p:txBody>
      </p:sp>
      <p:sp>
        <p:nvSpPr>
          <p:cNvPr id="5" name="Tekstvak 4">
            <a:extLst>
              <a:ext uri="{FF2B5EF4-FFF2-40B4-BE49-F238E27FC236}">
                <a16:creationId xmlns:a16="http://schemas.microsoft.com/office/drawing/2014/main" id="{E5D63210-8C3F-854C-46FB-5EE48027D44B}"/>
              </a:ext>
            </a:extLst>
          </p:cNvPr>
          <p:cNvSpPr txBox="1">
            <a:spLocks/>
          </p:cNvSpPr>
          <p:nvPr/>
        </p:nvSpPr>
        <p:spPr>
          <a:xfrm>
            <a:off x="-83975" y="-54902"/>
            <a:ext cx="12568334" cy="1353732"/>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err="1"/>
              <a:t>Kèsèl</a:t>
            </a:r>
            <a:r>
              <a:rPr lang="nl-NL" sz="3600" dirty="0"/>
              <a:t> = rotsvaste innerlijke kracht en zekerheid </a:t>
            </a:r>
            <a:r>
              <a:rPr lang="nl-NL" sz="2400" dirty="0"/>
              <a:t>(Ps.78,7)</a:t>
            </a:r>
            <a:r>
              <a:rPr lang="nl-NL" sz="3600" dirty="0"/>
              <a:t> </a:t>
            </a:r>
          </a:p>
        </p:txBody>
      </p:sp>
      <p:sp>
        <p:nvSpPr>
          <p:cNvPr id="4" name="Tekstvak 3">
            <a:extLst>
              <a:ext uri="{FF2B5EF4-FFF2-40B4-BE49-F238E27FC236}">
                <a16:creationId xmlns:a16="http://schemas.microsoft.com/office/drawing/2014/main" id="{ACD6029E-BB90-DBBA-5C63-7A9610DFBA84}"/>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4151204687"/>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59EDC-2306-2359-1CF3-473CBB42B22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3D740DB-BB02-D920-07AA-8179031016CF}"/>
              </a:ext>
            </a:extLst>
          </p:cNvPr>
          <p:cNvSpPr>
            <a:spLocks noGrp="1"/>
          </p:cNvSpPr>
          <p:nvPr>
            <p:ph idx="1"/>
          </p:nvPr>
        </p:nvSpPr>
        <p:spPr>
          <a:xfrm>
            <a:off x="638034" y="3748801"/>
            <a:ext cx="8505633" cy="2492990"/>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dirty="0">
                <a:solidFill>
                  <a:schemeClr val="tx1">
                    <a:lumMod val="75000"/>
                  </a:schemeClr>
                </a:solidFill>
              </a:rPr>
              <a:t>Ook als je geen eigen kinderen hebt</a:t>
            </a:r>
          </a:p>
          <a:p>
            <a:pPr marL="0" indent="0">
              <a:lnSpc>
                <a:spcPct val="100000"/>
              </a:lnSpc>
              <a:spcBef>
                <a:spcPts val="0"/>
              </a:spcBef>
              <a:buNone/>
            </a:pPr>
            <a:r>
              <a:rPr lang="nl-NL" sz="4400" dirty="0"/>
              <a:t>Vertrouwen en trouw zijn</a:t>
            </a:r>
          </a:p>
        </p:txBody>
      </p:sp>
      <p:sp>
        <p:nvSpPr>
          <p:cNvPr id="5" name="Tekstvak 4">
            <a:extLst>
              <a:ext uri="{FF2B5EF4-FFF2-40B4-BE49-F238E27FC236}">
                <a16:creationId xmlns:a16="http://schemas.microsoft.com/office/drawing/2014/main" id="{A94F7D24-2896-FE0A-4916-F26273C4CEB3}"/>
              </a:ext>
            </a:extLst>
          </p:cNvPr>
          <p:cNvSpPr txBox="1">
            <a:spLocks/>
          </p:cNvSpPr>
          <p:nvPr/>
        </p:nvSpPr>
        <p:spPr>
          <a:xfrm>
            <a:off x="-83975" y="-54902"/>
            <a:ext cx="12568334" cy="1353732"/>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err="1"/>
              <a:t>Kèsèl</a:t>
            </a:r>
            <a:r>
              <a:rPr lang="nl-NL" sz="3600" dirty="0"/>
              <a:t> = rotsvaste innerlijke kracht en zekerheid </a:t>
            </a:r>
            <a:r>
              <a:rPr lang="nl-NL" sz="2400" dirty="0"/>
              <a:t>(Ps.78,7)</a:t>
            </a:r>
            <a:r>
              <a:rPr lang="nl-NL" sz="3600" dirty="0"/>
              <a:t> </a:t>
            </a:r>
          </a:p>
        </p:txBody>
      </p:sp>
      <p:sp>
        <p:nvSpPr>
          <p:cNvPr id="4" name="Tekstvak 3">
            <a:extLst>
              <a:ext uri="{FF2B5EF4-FFF2-40B4-BE49-F238E27FC236}">
                <a16:creationId xmlns:a16="http://schemas.microsoft.com/office/drawing/2014/main" id="{6F32A63E-4738-D076-86DA-9F6B8810379B}"/>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pic>
        <p:nvPicPr>
          <p:cNvPr id="2" name="Afbeelding 1" descr="Fundament und Fundamentbau, erfahren Sie alles Wissenswerte">
            <a:extLst>
              <a:ext uri="{FF2B5EF4-FFF2-40B4-BE49-F238E27FC236}">
                <a16:creationId xmlns:a16="http://schemas.microsoft.com/office/drawing/2014/main" id="{9F26395F-1082-B71F-E6B7-844EB0F8B6C4}"/>
              </a:ext>
            </a:extLst>
          </p:cNvPr>
          <p:cNvPicPr>
            <a:picLocks noChangeAspect="1"/>
          </p:cNvPicPr>
          <p:nvPr/>
        </p:nvPicPr>
        <p:blipFill>
          <a:blip r:embed="rId4"/>
          <a:stretch>
            <a:fillRect/>
          </a:stretch>
        </p:blipFill>
        <p:spPr>
          <a:xfrm>
            <a:off x="6739287" y="2808514"/>
            <a:ext cx="5250218" cy="3500145"/>
          </a:xfrm>
          <a:prstGeom prst="rect">
            <a:avLst/>
          </a:prstGeom>
          <a:ln>
            <a:noFill/>
          </a:ln>
          <a:effectLst>
            <a:softEdge rad="112500"/>
          </a:effectLst>
        </p:spPr>
      </p:pic>
    </p:spTree>
    <p:extLst>
      <p:ext uri="{BB962C8B-B14F-4D97-AF65-F5344CB8AC3E}">
        <p14:creationId xmlns:p14="http://schemas.microsoft.com/office/powerpoint/2010/main" val="4276101173"/>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C611A-0E3B-7F57-5390-E1E73122B327}"/>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ED1ED65-2637-0E7C-261C-073F44F3BF6A}"/>
              </a:ext>
            </a:extLst>
          </p:cNvPr>
          <p:cNvSpPr>
            <a:spLocks noGrp="1"/>
          </p:cNvSpPr>
          <p:nvPr>
            <p:ph idx="1"/>
          </p:nvPr>
        </p:nvSpPr>
        <p:spPr>
          <a:xfrm>
            <a:off x="638034" y="3317914"/>
            <a:ext cx="8505633" cy="2923877"/>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dirty="0">
                <a:solidFill>
                  <a:schemeClr val="tx1">
                    <a:lumMod val="75000"/>
                  </a:schemeClr>
                </a:solidFill>
              </a:rPr>
              <a:t>Ook als je geen eigen kinderen hebt</a:t>
            </a:r>
          </a:p>
          <a:p>
            <a:pPr marL="0" indent="0">
              <a:lnSpc>
                <a:spcPct val="100000"/>
              </a:lnSpc>
              <a:spcBef>
                <a:spcPts val="0"/>
              </a:spcBef>
              <a:buNone/>
            </a:pPr>
            <a:r>
              <a:rPr lang="nl-NL" dirty="0">
                <a:solidFill>
                  <a:schemeClr val="tx1">
                    <a:lumMod val="75000"/>
                  </a:schemeClr>
                </a:solidFill>
              </a:rPr>
              <a:t>Vertrouwen en trouw zijn</a:t>
            </a:r>
          </a:p>
          <a:p>
            <a:pPr marL="0" indent="0">
              <a:lnSpc>
                <a:spcPct val="100000"/>
              </a:lnSpc>
              <a:spcBef>
                <a:spcPts val="0"/>
              </a:spcBef>
              <a:buNone/>
            </a:pPr>
            <a:r>
              <a:rPr lang="nl-NL" sz="4400" dirty="0"/>
              <a:t>Jouw voorbeeld doet ertoe!</a:t>
            </a:r>
          </a:p>
        </p:txBody>
      </p:sp>
      <p:sp>
        <p:nvSpPr>
          <p:cNvPr id="4" name="Tekstvak 3">
            <a:extLst>
              <a:ext uri="{FF2B5EF4-FFF2-40B4-BE49-F238E27FC236}">
                <a16:creationId xmlns:a16="http://schemas.microsoft.com/office/drawing/2014/main" id="{11F97C60-6ECA-785A-9A86-74D8D89BAAF6}"/>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128447954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0066D-E256-E482-3F57-6B61769E396D}"/>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5CE0656-398F-B0A8-310D-A929AC4559B7}"/>
              </a:ext>
            </a:extLst>
          </p:cNvPr>
          <p:cNvSpPr>
            <a:spLocks noGrp="1"/>
          </p:cNvSpPr>
          <p:nvPr>
            <p:ph idx="1"/>
          </p:nvPr>
        </p:nvSpPr>
        <p:spPr>
          <a:xfrm>
            <a:off x="638034" y="3317914"/>
            <a:ext cx="8505633" cy="2923877"/>
          </a:xfrm>
        </p:spPr>
        <p:txBody>
          <a:bodyPr wrap="square" anchor="b" anchorCtr="0">
            <a:spAutoFit/>
          </a:bodyPr>
          <a:lstStyle/>
          <a:p>
            <a:pPr marL="0" indent="0">
              <a:lnSpc>
                <a:spcPct val="100000"/>
              </a:lnSpc>
              <a:spcBef>
                <a:spcPts val="0"/>
              </a:spcBef>
              <a:buNone/>
            </a:pPr>
            <a:br>
              <a:rPr lang="nl-NL" dirty="0"/>
            </a:br>
            <a:r>
              <a:rPr lang="nl-NL" dirty="0">
                <a:solidFill>
                  <a:schemeClr val="tx1">
                    <a:lumMod val="75000"/>
                  </a:schemeClr>
                </a:solidFill>
              </a:rPr>
              <a:t>Kinderlijk geloof</a:t>
            </a:r>
          </a:p>
          <a:p>
            <a:pPr marL="0" indent="0">
              <a:lnSpc>
                <a:spcPct val="100000"/>
              </a:lnSpc>
              <a:spcBef>
                <a:spcPts val="0"/>
              </a:spcBef>
              <a:buNone/>
            </a:pPr>
            <a:r>
              <a:rPr lang="nl-NL" dirty="0">
                <a:solidFill>
                  <a:schemeClr val="tx1">
                    <a:lumMod val="75000"/>
                  </a:schemeClr>
                </a:solidFill>
              </a:rPr>
              <a:t>Ontvangen en doorgeven</a:t>
            </a:r>
          </a:p>
          <a:p>
            <a:pPr marL="0" indent="0">
              <a:lnSpc>
                <a:spcPct val="100000"/>
              </a:lnSpc>
              <a:spcBef>
                <a:spcPts val="0"/>
              </a:spcBef>
              <a:buNone/>
            </a:pPr>
            <a:r>
              <a:rPr lang="nl-NL" dirty="0">
                <a:solidFill>
                  <a:schemeClr val="tx1">
                    <a:lumMod val="75000"/>
                  </a:schemeClr>
                </a:solidFill>
              </a:rPr>
              <a:t>Ook als je geen eigen kinderen hebt</a:t>
            </a:r>
          </a:p>
          <a:p>
            <a:pPr marL="0" indent="0">
              <a:lnSpc>
                <a:spcPct val="100000"/>
              </a:lnSpc>
              <a:spcBef>
                <a:spcPts val="0"/>
              </a:spcBef>
              <a:buNone/>
            </a:pPr>
            <a:r>
              <a:rPr lang="nl-NL" dirty="0">
                <a:solidFill>
                  <a:schemeClr val="tx1">
                    <a:lumMod val="75000"/>
                  </a:schemeClr>
                </a:solidFill>
              </a:rPr>
              <a:t>Vertrouwen en trouw zijn</a:t>
            </a:r>
          </a:p>
          <a:p>
            <a:pPr marL="0" indent="0">
              <a:lnSpc>
                <a:spcPct val="100000"/>
              </a:lnSpc>
              <a:spcBef>
                <a:spcPts val="0"/>
              </a:spcBef>
              <a:buNone/>
            </a:pPr>
            <a:r>
              <a:rPr lang="nl-NL" sz="4400" dirty="0"/>
              <a:t>Jouw voorbeeld doet ertoe!</a:t>
            </a:r>
          </a:p>
        </p:txBody>
      </p:sp>
      <p:sp>
        <p:nvSpPr>
          <p:cNvPr id="5" name="Tekstvak 4">
            <a:extLst>
              <a:ext uri="{FF2B5EF4-FFF2-40B4-BE49-F238E27FC236}">
                <a16:creationId xmlns:a16="http://schemas.microsoft.com/office/drawing/2014/main" id="{7A14E584-5A24-D20E-6D8A-9D5E5EACB388}"/>
              </a:ext>
            </a:extLst>
          </p:cNvPr>
          <p:cNvSpPr txBox="1">
            <a:spLocks/>
          </p:cNvSpPr>
          <p:nvPr/>
        </p:nvSpPr>
        <p:spPr>
          <a:xfrm>
            <a:off x="-83975" y="-54902"/>
            <a:ext cx="12568334" cy="1353732"/>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In je trouw aan God, blijkt dat je op God vertrouwt.</a:t>
            </a:r>
          </a:p>
        </p:txBody>
      </p:sp>
      <p:sp>
        <p:nvSpPr>
          <p:cNvPr id="4" name="Tekstvak 3">
            <a:extLst>
              <a:ext uri="{FF2B5EF4-FFF2-40B4-BE49-F238E27FC236}">
                <a16:creationId xmlns:a16="http://schemas.microsoft.com/office/drawing/2014/main" id="{43773F64-92F6-742B-A904-38238BFA7B4C}"/>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Je geloof doorgeven</a:t>
            </a:r>
          </a:p>
        </p:txBody>
      </p:sp>
    </p:spTree>
    <p:extLst>
      <p:ext uri="{BB962C8B-B14F-4D97-AF65-F5344CB8AC3E}">
        <p14:creationId xmlns:p14="http://schemas.microsoft.com/office/powerpoint/2010/main" val="87938787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83C31-806C-BB5A-3DD5-9F3DAB4A3EF7}"/>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E91A9BD3-7A34-F7CC-5978-AFBF5441ACF2}"/>
              </a:ext>
            </a:extLst>
          </p:cNvPr>
          <p:cNvSpPr txBox="1">
            <a:spLocks/>
          </p:cNvSpPr>
          <p:nvPr/>
        </p:nvSpPr>
        <p:spPr>
          <a:xfrm>
            <a:off x="-83975" y="-54902"/>
            <a:ext cx="12568334" cy="1353732"/>
          </a:xfrm>
          <a:prstGeom prst="rect">
            <a:avLst/>
          </a:prstGeom>
          <a:blipFill dpi="0" rotWithShape="1">
            <a:blip r:embed="rId2">
              <a:alphaModFix amt="10000"/>
              <a:extLst>
                <a:ext uri="{BEBA8EAE-BF5A-486C-A8C5-ECC9F3942E4B}">
                  <a14:imgProps xmlns:a14="http://schemas.microsoft.com/office/drawing/2010/main">
                    <a14:imgLayer r:embed="rId3">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Bronvermelding afbeeldingen 		    </a:t>
            </a:r>
            <a:r>
              <a:rPr lang="nl-NL" sz="2400" dirty="0"/>
              <a:t>in volgorde van verschijnen</a:t>
            </a:r>
            <a:endParaRPr lang="nl-NL" sz="3600" dirty="0"/>
          </a:p>
        </p:txBody>
      </p:sp>
      <p:sp>
        <p:nvSpPr>
          <p:cNvPr id="4" name="Tekstvak 3">
            <a:extLst>
              <a:ext uri="{FF2B5EF4-FFF2-40B4-BE49-F238E27FC236}">
                <a16:creationId xmlns:a16="http://schemas.microsoft.com/office/drawing/2014/main" id="{2E16EC5C-36B1-4424-5F27-8352B293E8E7}"/>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Bronvermelding</a:t>
            </a:r>
          </a:p>
        </p:txBody>
      </p:sp>
      <p:sp>
        <p:nvSpPr>
          <p:cNvPr id="6" name="Tijdelijke aanduiding voor inhoud 5">
            <a:extLst>
              <a:ext uri="{FF2B5EF4-FFF2-40B4-BE49-F238E27FC236}">
                <a16:creationId xmlns:a16="http://schemas.microsoft.com/office/drawing/2014/main" id="{7C03587B-CA9D-81F7-CCB2-B0D5A496D8D0}"/>
              </a:ext>
            </a:extLst>
          </p:cNvPr>
          <p:cNvSpPr>
            <a:spLocks noGrp="1"/>
          </p:cNvSpPr>
          <p:nvPr>
            <p:ph idx="1"/>
          </p:nvPr>
        </p:nvSpPr>
        <p:spPr>
          <a:xfrm>
            <a:off x="838200" y="1576873"/>
            <a:ext cx="10515600" cy="4600090"/>
          </a:xfrm>
        </p:spPr>
        <p:txBody>
          <a:bodyPr>
            <a:normAutofit/>
          </a:bodyPr>
          <a:lstStyle/>
          <a:p>
            <a:r>
              <a:rPr lang="nl-NL" sz="2400" dirty="0"/>
              <a:t>https://www.shutterstock.com/es/search/germinacion?dd_referrer=https%3A%2F%2Fwww.bing.com%2F</a:t>
            </a:r>
          </a:p>
          <a:p>
            <a:r>
              <a:rPr lang="nl-NL" sz="2400" dirty="0"/>
              <a:t>https://depositphotos.com/nl/photos/estafette-stokje.html</a:t>
            </a:r>
          </a:p>
          <a:p>
            <a:r>
              <a:rPr lang="nl-NL" sz="2400" dirty="0"/>
              <a:t>https://tipp-zum-bau.de/alles-wissenswerte-ueber-fundamente/</a:t>
            </a:r>
          </a:p>
          <a:p>
            <a:endParaRPr lang="nl-NL" sz="2400" dirty="0"/>
          </a:p>
          <a:p>
            <a:endParaRPr lang="nl-NL" sz="2400" dirty="0"/>
          </a:p>
        </p:txBody>
      </p:sp>
    </p:spTree>
    <p:extLst>
      <p:ext uri="{BB962C8B-B14F-4D97-AF65-F5344CB8AC3E}">
        <p14:creationId xmlns:p14="http://schemas.microsoft.com/office/powerpoint/2010/main" val="372994598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6948D-CA0D-95C9-A33D-DC71274A9358}"/>
            </a:ext>
          </a:extLst>
        </p:cNvPr>
        <p:cNvGrpSpPr/>
        <p:nvPr/>
      </p:nvGrpSpPr>
      <p:grpSpPr>
        <a:xfrm>
          <a:off x="0" y="0"/>
          <a:ext cx="0" cy="0"/>
          <a:chOff x="0" y="0"/>
          <a:chExt cx="0" cy="0"/>
        </a:xfrm>
      </p:grpSpPr>
      <p:pic>
        <p:nvPicPr>
          <p:cNvPr id="3" name="Afbeelding 2" descr="Zwarte koffie in een witte kop en schotel">
            <a:extLst>
              <a:ext uri="{FF2B5EF4-FFF2-40B4-BE49-F238E27FC236}">
                <a16:creationId xmlns:a16="http://schemas.microsoft.com/office/drawing/2014/main" id="{214B416B-5706-C0E0-D32C-145E36CEB605}"/>
              </a:ext>
            </a:extLst>
          </p:cNvPr>
          <p:cNvPicPr>
            <a:picLocks noChangeAspect="1"/>
          </p:cNvPicPr>
          <p:nvPr/>
        </p:nvPicPr>
        <p:blipFill>
          <a:blip r:embed="rId2"/>
          <a:srcRect l="17337" t="18939" r="17657" b="16054"/>
          <a:stretch>
            <a:fillRect/>
          </a:stretch>
        </p:blipFill>
        <p:spPr>
          <a:xfrm>
            <a:off x="9088016" y="4382543"/>
            <a:ext cx="2789522" cy="1859248"/>
          </a:xfrm>
          <a:prstGeom prst="rect">
            <a:avLst/>
          </a:prstGeom>
        </p:spPr>
      </p:pic>
      <p:sp>
        <p:nvSpPr>
          <p:cNvPr id="5" name="Tekstvak 4">
            <a:extLst>
              <a:ext uri="{FF2B5EF4-FFF2-40B4-BE49-F238E27FC236}">
                <a16:creationId xmlns:a16="http://schemas.microsoft.com/office/drawing/2014/main" id="{293431FE-7478-3361-543B-160858871396}"/>
              </a:ext>
            </a:extLst>
          </p:cNvPr>
          <p:cNvSpPr txBox="1">
            <a:spLocks/>
          </p:cNvSpPr>
          <p:nvPr/>
        </p:nvSpPr>
        <p:spPr>
          <a:xfrm>
            <a:off x="-83975" y="-54902"/>
            <a:ext cx="12568334" cy="1353732"/>
          </a:xfrm>
          <a:prstGeom prst="rect">
            <a:avLst/>
          </a:prstGeom>
          <a:blipFill dpi="0" rotWithShape="1">
            <a:blip r:embed="rId3">
              <a:alphaModFix amt="10000"/>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ln w="50800">
            <a:solidFill>
              <a:schemeClr val="tx1"/>
            </a:solidFill>
          </a:ln>
        </p:spPr>
        <p:txBody>
          <a:bodyPr wrap="square" lIns="720000" tIns="612000" rIns="720000" bIns="180000" rtlCol="0" anchor="t" anchorCtr="0">
            <a:spAutoFit/>
          </a:bodyPr>
          <a:lstStyle/>
          <a:p>
            <a:r>
              <a:rPr lang="nl-NL" sz="3600" dirty="0"/>
              <a:t>Voor bij de koffie </a:t>
            </a:r>
          </a:p>
        </p:txBody>
      </p:sp>
      <p:sp>
        <p:nvSpPr>
          <p:cNvPr id="4" name="Tekstvak 3">
            <a:extLst>
              <a:ext uri="{FF2B5EF4-FFF2-40B4-BE49-F238E27FC236}">
                <a16:creationId xmlns:a16="http://schemas.microsoft.com/office/drawing/2014/main" id="{69D37A26-59B0-FA31-AE12-D380BED87DA4}"/>
              </a:ext>
            </a:extLst>
          </p:cNvPr>
          <p:cNvSpPr txBox="1"/>
          <p:nvPr/>
        </p:nvSpPr>
        <p:spPr>
          <a:xfrm>
            <a:off x="3483872" y="6241791"/>
            <a:ext cx="8505633" cy="523220"/>
          </a:xfrm>
          <a:prstGeom prst="rect">
            <a:avLst/>
          </a:prstGeom>
          <a:noFill/>
        </p:spPr>
        <p:txBody>
          <a:bodyPr wrap="square" rtlCol="0">
            <a:spAutoFit/>
          </a:bodyPr>
          <a:lstStyle/>
          <a:p>
            <a:pPr algn="r"/>
            <a:r>
              <a:rPr lang="nl-NL" sz="2800" dirty="0">
                <a:solidFill>
                  <a:srgbClr val="FFFF00"/>
                </a:solidFill>
              </a:rPr>
              <a:t>Gespreksvragen</a:t>
            </a:r>
          </a:p>
        </p:txBody>
      </p:sp>
      <p:sp>
        <p:nvSpPr>
          <p:cNvPr id="6" name="Tijdelijke aanduiding voor inhoud 5">
            <a:extLst>
              <a:ext uri="{FF2B5EF4-FFF2-40B4-BE49-F238E27FC236}">
                <a16:creationId xmlns:a16="http://schemas.microsoft.com/office/drawing/2014/main" id="{38773739-2E88-5C81-6CE4-86FAF3483E87}"/>
              </a:ext>
            </a:extLst>
          </p:cNvPr>
          <p:cNvSpPr>
            <a:spLocks noGrp="1"/>
          </p:cNvSpPr>
          <p:nvPr>
            <p:ph idx="1"/>
          </p:nvPr>
        </p:nvSpPr>
        <p:spPr>
          <a:xfrm>
            <a:off x="838199" y="1576873"/>
            <a:ext cx="8137850" cy="4600090"/>
          </a:xfrm>
        </p:spPr>
        <p:txBody>
          <a:bodyPr>
            <a:normAutofit fontScale="92500" lnSpcReduction="20000"/>
          </a:bodyPr>
          <a:lstStyle/>
          <a:p>
            <a:pPr lvl="0"/>
            <a:r>
              <a:rPr lang="nl-NL" dirty="0"/>
              <a:t>Wie zijn (of waren) voor jou de volwassenen in de kerk (of daarbuiten) bij wie jij je op je gemak voelt, bij wie je terecht kan en die jou inspireren? Wat maakt hen tot een goed voorbeeld voor jou?</a:t>
            </a:r>
          </a:p>
          <a:p>
            <a:pPr lvl="0"/>
            <a:endParaRPr lang="nl-NL" dirty="0"/>
          </a:p>
          <a:p>
            <a:pPr lvl="0"/>
            <a:r>
              <a:rPr lang="nl-NL" dirty="0"/>
              <a:t>Als jij de kerk mocht herontwerpen om het voor jouw generatie tot een plek te maken waar je wilt zijn, wat zou er dan veranderen?</a:t>
            </a:r>
          </a:p>
          <a:p>
            <a:pPr lvl="0"/>
            <a:endParaRPr lang="nl-NL" dirty="0"/>
          </a:p>
          <a:p>
            <a:pPr lvl="0"/>
            <a:r>
              <a:rPr lang="nl-NL" dirty="0"/>
              <a:t>Op </a:t>
            </a:r>
            <a:r>
              <a:rPr lang="nl-NL" dirty="0" err="1"/>
              <a:t>Social</a:t>
            </a:r>
            <a:r>
              <a:rPr lang="nl-NL" dirty="0"/>
              <a:t> Media laat iedereen zich van z’n beste kant zien. Gebeurd dat volgens jou in de kerk ook? Voel jij de ruimte om ‘echt’ te zijn in de kerk? Wat zou daar voor nodig zijn?</a:t>
            </a:r>
          </a:p>
          <a:p>
            <a:pPr marL="0" lvl="0" indent="0">
              <a:buNone/>
            </a:pPr>
            <a:endParaRPr lang="nl-NL" sz="2400" dirty="0"/>
          </a:p>
        </p:txBody>
      </p:sp>
    </p:spTree>
    <p:extLst>
      <p:ext uri="{BB962C8B-B14F-4D97-AF65-F5344CB8AC3E}">
        <p14:creationId xmlns:p14="http://schemas.microsoft.com/office/powerpoint/2010/main" val="1725406201"/>
      </p:ext>
    </p:extLst>
  </p:cSld>
  <p:clrMapOvr>
    <a:masterClrMapping/>
  </p:clrMapOvr>
  <p:transition spd="slow">
    <p:wipe/>
  </p:transition>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Kantoorthema">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
  <TotalTime>65</TotalTime>
  <Words>605</Words>
  <Application>Microsoft Office PowerPoint</Application>
  <PresentationFormat>Breedbeeld</PresentationFormat>
  <Paragraphs>101</Paragraphs>
  <Slides>18</Slides>
  <Notes>0</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18</vt:i4>
      </vt:variant>
    </vt:vector>
  </HeadingPairs>
  <TitlesOfParts>
    <vt:vector size="24" baseType="lpstr">
      <vt:lpstr>Arial</vt:lpstr>
      <vt:lpstr>Calibri</vt:lpstr>
      <vt:lpstr>Calibri Light</vt:lpstr>
      <vt:lpstr>Wingdings 2</vt:lpstr>
      <vt:lpstr>HDOfficeLightV0</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Wim Schaaij</dc:creator>
  <cp:lastModifiedBy>Bouwina van Bruggen</cp:lastModifiedBy>
  <cp:revision>14</cp:revision>
  <dcterms:created xsi:type="dcterms:W3CDTF">2018-03-09T10:26:37Z</dcterms:created>
  <dcterms:modified xsi:type="dcterms:W3CDTF">2026-09-18T12:39:40Z</dcterms:modified>
</cp:coreProperties>
</file>