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528" r:id="rId3"/>
    <p:sldId id="668" r:id="rId4"/>
    <p:sldId id="697" r:id="rId5"/>
    <p:sldId id="698" r:id="rId6"/>
    <p:sldId id="699" r:id="rId7"/>
    <p:sldId id="700" r:id="rId8"/>
    <p:sldId id="530" r:id="rId9"/>
    <p:sldId id="701" r:id="rId10"/>
    <p:sldId id="702" r:id="rId11"/>
    <p:sldId id="703" r:id="rId12"/>
    <p:sldId id="704" r:id="rId13"/>
    <p:sldId id="705" r:id="rId14"/>
    <p:sldId id="706" r:id="rId15"/>
    <p:sldId id="598" r:id="rId16"/>
    <p:sldId id="707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BC6D2-BCAF-C048-852A-8939153E0434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CA9EB9-D633-864D-864D-9DA9D1E8603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0134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8BAD0D-5CD4-F9B7-A665-8E1564C20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D8EFBD1-ADEC-CDEC-BC03-555AA2031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8FFB93F-F7D3-E052-C6E3-4F7A2FDFF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EE42-A3C3-8645-B385-7A85034FAE7E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45BAEB-5726-E896-3908-97D7F19A5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6B59637-ECBF-20D5-2D88-E586AD689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D8B0-5180-824F-B3E2-BB586688AB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432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9CB948-B1C1-33B6-CFFB-2FB99B3FD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D94E3A-5C55-1D0F-245D-09A9DFBEC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93D46EC-3C74-6B7B-F57D-BEEFEF8D2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EE42-A3C3-8645-B385-7A85034FAE7E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DC80630-6B81-DD03-838C-A50598E12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48B1B1-6CB3-D4D9-093D-E6BB05565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D8B0-5180-824F-B3E2-BB586688AB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999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D23EF9-B881-C821-2B78-5D3C83CC1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1F4DD90-B675-9804-82FE-66B2F46D9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21FCA98-19C0-96D5-7413-9E36BA28D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EE42-A3C3-8645-B385-7A85034FAE7E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9302D2-F0C2-B710-0C5F-A453D2AE9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11149EE-2942-F77E-E4AB-081BAA6CD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D8B0-5180-824F-B3E2-BB586688AB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7965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486B5C-2672-B6DA-C0D4-A9AAA0618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6ABBB1-12D7-6050-BB40-F9470F0096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E3C9E62-4258-F284-BBA7-1E614C3AA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121C690-E6C5-6F3D-4187-3D9CB42A5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EE42-A3C3-8645-B385-7A85034FAE7E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3FFFE74-B890-DE4A-E247-CF95ECB85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457B5FD-71B9-B1C6-03E1-18C1A32A3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D8B0-5180-824F-B3E2-BB586688AB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1655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58CEE8-DC45-8AE1-24CC-481AC7AC1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7E038B2-47F9-7F57-98B7-14DC1D10B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C7AB85B-C1B3-A9EA-AD60-185C1A3B95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CFCD450-2746-3860-1D63-18BDAE73A7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40B9F60-959B-A673-BEB1-B5DFB008C0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C8F2913-2E89-F505-C2E8-F273A9910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EE42-A3C3-8645-B385-7A85034FAE7E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F76AD12-BFA3-9813-109A-B12E734A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1054706-555C-2D7E-B679-F6E3232A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D8B0-5180-824F-B3E2-BB586688AB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922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A82C49-E7F3-DEE4-C127-771B7D070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3D3BBF9-3702-3537-EBFD-78258D146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EE42-A3C3-8645-B385-7A85034FAE7E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CC0F479-3D9A-C791-53F0-596001A40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0694189-585D-9E21-8BE3-7D2E455C4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D8B0-5180-824F-B3E2-BB586688AB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4858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2410C68-F8F6-EF88-5EC1-ADEE0E456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EE42-A3C3-8645-B385-7A85034FAE7E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CE351C0-0171-820E-C72A-FA79851E3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640F933-3A41-6FC0-904B-1EDD40D03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D8B0-5180-824F-B3E2-BB586688AB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3917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18F4DC-3E87-F7F1-80CF-733734CB2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7BBDCD-861D-9FCC-2A3B-32763A66C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6B6ACF4-3912-D93D-A100-83FB469E6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FF4B5DA-1185-D01A-7314-EC0F8E238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EE42-A3C3-8645-B385-7A85034FAE7E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8D7BDA1-BB5A-5F08-F71B-F9B618FE2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2942A15-3F16-09DB-D889-90C1492F5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D8B0-5180-824F-B3E2-BB586688AB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6922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DBB209-E8F5-93FE-8AAF-594383BAB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502AFBA-0014-23ED-FF3E-14377715FF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2BF520E-CEF2-CF4A-E95C-19258D22F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6179BA6-B0E6-8AD7-0374-940C9C371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EE42-A3C3-8645-B385-7A85034FAE7E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2C89A5B-D01C-338B-DCC4-D5C739E4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DDED7DB-14E7-BE83-BE26-F3982B6C1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D8B0-5180-824F-B3E2-BB586688AB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9652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0A1A22-EF56-EBD4-7487-0104BF8E0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289C696-C151-D0AC-C5DE-D452F2BEE5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B9E7B8E-46EC-9393-9684-CA7F4EBDD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EE42-A3C3-8645-B385-7A85034FAE7E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D6B3925-ED04-F08D-E734-EE7B8E001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B574EF-3105-68DE-1CC4-F09372169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D8B0-5180-824F-B3E2-BB586688AB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4643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6986D88-02E2-D6A5-C0E8-45AA82B0C1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D689878-CFDD-81C4-86E6-3FF6164772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4A33CC7-6A31-81B7-7BF8-FF69BFA3A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EE42-A3C3-8645-B385-7A85034FAE7E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646666F-59A3-DD3F-E79F-620A4D481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F8C8BB-28B2-1CEA-98D0-F4E8B5918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8D8B0-5180-824F-B3E2-BB586688AB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696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E789DA9-7B00-BC48-3F2C-DD6491988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743A4D-3536-D714-10E3-25157CB82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263D1F-BEE1-BEC1-0294-00A8E41B2B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FEE42-A3C3-8645-B385-7A85034FAE7E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F1AD33C-46D2-0433-FEA3-A0D0D2751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90514D-D336-3F4F-C34E-BDF42EFE64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8D8B0-5180-824F-B3E2-BB586688AB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8493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B18184D-2978-0E3C-0E5F-A3AA27611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769DC998-12EA-1D7A-276E-7547D6071580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030903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8C269D0-FA2E-36AD-461D-B427D76E0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Ondertitel 2">
            <a:extLst>
              <a:ext uri="{FF2B5EF4-FFF2-40B4-BE49-F238E27FC236}">
                <a16:creationId xmlns:a16="http://schemas.microsoft.com/office/drawing/2014/main" id="{7444F727-8885-95EC-52C5-0144E3AA4148}"/>
              </a:ext>
            </a:extLst>
          </p:cNvPr>
          <p:cNvSpPr txBox="1">
            <a:spLocks/>
          </p:cNvSpPr>
          <p:nvPr/>
        </p:nvSpPr>
        <p:spPr>
          <a:xfrm>
            <a:off x="179511" y="3501009"/>
            <a:ext cx="11830977" cy="534964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/>
                </a:solidFill>
                <a:latin typeface="Verdana"/>
                <a:cs typeface="Verdana"/>
              </a:rPr>
              <a:t>De God van de hemel helpt machthebbers uit de droom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16B58FF-2B53-56C1-E482-6D65CBADB839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70316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F400501-1B9C-0CE1-800C-A559C59B9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" b="6820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Ondertitel 2">
            <a:extLst>
              <a:ext uri="{FF2B5EF4-FFF2-40B4-BE49-F238E27FC236}">
                <a16:creationId xmlns:a16="http://schemas.microsoft.com/office/drawing/2014/main" id="{7444F727-8885-95EC-52C5-0144E3AA4148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1018440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 God van de hemel helpt machthebbers uit de droom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/>
                </a:solidFill>
                <a:latin typeface="Verdana"/>
                <a:cs typeface="Verdana"/>
              </a:rPr>
              <a:t>En presenteert de wankele werkelijkheid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3DD0138-6A4E-FAA4-8F95-F8F1A8F7CB2A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82686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F400501-1B9C-0CE1-800C-A559C59B9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" b="6820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F3DD0138-6A4E-FAA4-8F95-F8F1A8F7CB2A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73C53687-5D89-7D7E-0960-39AF36C6469C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2216620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“Maar ten tijde van die koninkrijken zal </a:t>
            </a:r>
            <a:r>
              <a:rPr lang="nl-NL" sz="2800" b="1" i="1" dirty="0">
                <a:solidFill>
                  <a:srgbClr val="000000"/>
                </a:solidFill>
                <a:latin typeface="Verdana"/>
                <a:cs typeface="Verdana"/>
              </a:rPr>
              <a:t>de God van de hemel een rijk laten opkomen dat nooit te gronde zal gaan en dat nooit op een ander volk zal overgaan</a:t>
            </a: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. Het zal al die koninkrijken verbrijzelen en vernietigen, maar zelf zal het eeuwig bestaan”</a:t>
            </a:r>
            <a:r>
              <a:rPr lang="nl-NL" sz="2000" dirty="0">
                <a:solidFill>
                  <a:srgbClr val="000000"/>
                </a:solidFill>
                <a:latin typeface="Verdana"/>
                <a:cs typeface="Verdana"/>
              </a:rPr>
              <a:t>							Daniël 2:44</a:t>
            </a:r>
          </a:p>
        </p:txBody>
      </p:sp>
    </p:spTree>
    <p:extLst>
      <p:ext uri="{BB962C8B-B14F-4D97-AF65-F5344CB8AC3E}">
        <p14:creationId xmlns:p14="http://schemas.microsoft.com/office/powerpoint/2010/main" val="2166918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F400501-1B9C-0CE1-800C-A559C59B9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" b="6820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Ondertitel 2">
            <a:extLst>
              <a:ext uri="{FF2B5EF4-FFF2-40B4-BE49-F238E27FC236}">
                <a16:creationId xmlns:a16="http://schemas.microsoft.com/office/drawing/2014/main" id="{7444F727-8885-95EC-52C5-0144E3AA4148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1018440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 God van de hemel helpt machthebbers uit de droom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/>
                </a:solidFill>
                <a:latin typeface="Verdana"/>
                <a:cs typeface="Verdana"/>
              </a:rPr>
              <a:t>En presenteert de wankele werkelijkheid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3DD0138-6A4E-FAA4-8F95-F8F1A8F7CB2A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342198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F400501-1B9C-0CE1-800C-A559C59B9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" b="6820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F3DD0138-6A4E-FAA4-8F95-F8F1A8F7CB2A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73C53687-5D89-7D7E-0960-39AF36C6469C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1817226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“</a:t>
            </a:r>
            <a:r>
              <a:rPr lang="nl-NL" sz="2800" b="1" i="1" dirty="0">
                <a:solidFill>
                  <a:srgbClr val="000000"/>
                </a:solidFill>
                <a:latin typeface="Verdana"/>
                <a:cs typeface="Verdana"/>
              </a:rPr>
              <a:t>De steen die de bouwers afkeurden</a:t>
            </a:r>
          </a:p>
          <a:p>
            <a:pPr algn="l">
              <a:spcBef>
                <a:spcPts val="0"/>
              </a:spcBef>
            </a:pPr>
            <a:r>
              <a:rPr lang="nl-NL" sz="2800" b="1" i="1" dirty="0">
                <a:solidFill>
                  <a:srgbClr val="000000"/>
                </a:solidFill>
                <a:latin typeface="Verdana"/>
                <a:cs typeface="Verdana"/>
              </a:rPr>
              <a:t>is de hoeksteen geworden</a:t>
            </a: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Dit is het werk van de HEER,</a:t>
            </a:r>
          </a:p>
          <a:p>
            <a:pPr algn="l">
              <a:spcBef>
                <a:spcPts val="0"/>
              </a:spcBef>
            </a:pP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een wonder in onze ogen.</a:t>
            </a:r>
            <a:r>
              <a:rPr lang="nl-NL" sz="2000" dirty="0">
                <a:solidFill>
                  <a:srgbClr val="000000"/>
                </a:solidFill>
                <a:latin typeface="Verdana"/>
                <a:cs typeface="Verdana"/>
              </a:rPr>
              <a:t>					Psalm 118:22-23</a:t>
            </a:r>
          </a:p>
        </p:txBody>
      </p:sp>
    </p:spTree>
    <p:extLst>
      <p:ext uri="{BB962C8B-B14F-4D97-AF65-F5344CB8AC3E}">
        <p14:creationId xmlns:p14="http://schemas.microsoft.com/office/powerpoint/2010/main" val="2527577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F400501-1B9C-0CE1-800C-A559C59B9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" b="6820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F3DD0138-6A4E-FAA4-8F95-F8F1A8F7CB2A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73C53687-5D89-7D7E-0960-39AF36C6469C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3278164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“Jezus zei tegen hen: ‘Hebt u dit nooit in de Schriften gelezen: “De steen die de bouwers afkeurden is de hoeksteen geworden. Dankzij de Heer is dit gebeurd, wonderbaarlijk is het om te zien.” Daarom zeg Ik u: het koninkrijk van God zal u worden ontnomen, en gegeven worden aan een volk dat het wel vrucht laat dragen. </a:t>
            </a:r>
            <a:r>
              <a:rPr lang="nl-NL" sz="2800" b="1" i="1" dirty="0">
                <a:solidFill>
                  <a:srgbClr val="000000"/>
                </a:solidFill>
                <a:latin typeface="Verdana"/>
                <a:cs typeface="Verdana"/>
              </a:rPr>
              <a:t>Wie over die steen struikelt, valt te pletter, en degene op wie de steen valt, wordt vermorzeld</a:t>
            </a: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.’”</a:t>
            </a:r>
            <a:r>
              <a:rPr lang="nl-NL" sz="2000" dirty="0">
                <a:solidFill>
                  <a:srgbClr val="000000"/>
                </a:solidFill>
                <a:latin typeface="Verdana"/>
                <a:cs typeface="Verdana"/>
              </a:rPr>
              <a:t>	</a:t>
            </a:r>
          </a:p>
          <a:p>
            <a:pPr algn="l">
              <a:spcBef>
                <a:spcPts val="0"/>
              </a:spcBef>
            </a:pPr>
            <a:r>
              <a:rPr lang="nl-NL" sz="2000" dirty="0">
                <a:solidFill>
                  <a:srgbClr val="000000"/>
                </a:solidFill>
                <a:latin typeface="Verdana"/>
                <a:cs typeface="Verdana"/>
              </a:rPr>
              <a:t>										Matteüs 21:42-44</a:t>
            </a:r>
          </a:p>
        </p:txBody>
      </p:sp>
    </p:spTree>
    <p:extLst>
      <p:ext uri="{BB962C8B-B14F-4D97-AF65-F5344CB8AC3E}">
        <p14:creationId xmlns:p14="http://schemas.microsoft.com/office/powerpoint/2010/main" val="1221698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988E1711-6114-905A-816F-C2C1FACD08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14" t="19777" r="2"/>
          <a:stretch/>
        </p:blipFill>
        <p:spPr>
          <a:xfrm>
            <a:off x="0" y="0"/>
            <a:ext cx="12189999" cy="6858000"/>
          </a:xfrm>
          <a:prstGeom prst="rect">
            <a:avLst/>
          </a:prstGeom>
        </p:spPr>
      </p:pic>
      <p:sp>
        <p:nvSpPr>
          <p:cNvPr id="2" name="Ondertitel 2">
            <a:extLst>
              <a:ext uri="{FF2B5EF4-FFF2-40B4-BE49-F238E27FC236}">
                <a16:creationId xmlns:a16="http://schemas.microsoft.com/office/drawing/2014/main" id="{7444F727-8885-95EC-52C5-0144E3AA4148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1512426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 God van de hemel helpt machthebbers uit de droom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En presenteert de wankele werkelijkheid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/>
                </a:solidFill>
                <a:latin typeface="Verdana"/>
                <a:cs typeface="Verdana"/>
              </a:rPr>
              <a:t>Daarmee wentelt de Heer de steen van jouw hart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ADD1894B-0FAB-CA58-C3E7-3A33AC8043B0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09848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988E1711-6114-905A-816F-C2C1FACD08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14" t="19777" r="2"/>
          <a:stretch/>
        </p:blipFill>
        <p:spPr>
          <a:xfrm>
            <a:off x="0" y="0"/>
            <a:ext cx="12189999" cy="685800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ADD1894B-0FAB-CA58-C3E7-3A33AC8043B0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93484868-78C7-C11E-11DF-8045F81D6C64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1817226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“‘Waarom zegt U niets tegen mij?’ vroeg Pilatus. ‘Weet U dan niet ik de macht heb om U vrij te laten of U te kruisigen?’ </a:t>
            </a:r>
          </a:p>
          <a:p>
            <a:pPr algn="l">
              <a:spcBef>
                <a:spcPts val="0"/>
              </a:spcBef>
            </a:pP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Jezus antwoordde: ‘</a:t>
            </a:r>
            <a:r>
              <a:rPr lang="nl-NL" sz="2800" b="1" i="1" dirty="0">
                <a:solidFill>
                  <a:srgbClr val="000000"/>
                </a:solidFill>
                <a:latin typeface="Verdana"/>
                <a:cs typeface="Verdana"/>
              </a:rPr>
              <a:t>De enige macht die u over Mij hebt, is u van boven gegeven</a:t>
            </a: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.”</a:t>
            </a:r>
            <a:r>
              <a:rPr lang="nl-NL" sz="2000" dirty="0">
                <a:solidFill>
                  <a:srgbClr val="000000"/>
                </a:solidFill>
                <a:latin typeface="Verdana"/>
                <a:cs typeface="Verdana"/>
              </a:rPr>
              <a:t>					Johannes 19:10-11a</a:t>
            </a:r>
          </a:p>
        </p:txBody>
      </p:sp>
    </p:spTree>
    <p:extLst>
      <p:ext uri="{BB962C8B-B14F-4D97-AF65-F5344CB8AC3E}">
        <p14:creationId xmlns:p14="http://schemas.microsoft.com/office/powerpoint/2010/main" val="744119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988E1711-6114-905A-816F-C2C1FACD08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14" t="19777" r="2"/>
          <a:stretch/>
        </p:blipFill>
        <p:spPr>
          <a:xfrm>
            <a:off x="0" y="0"/>
            <a:ext cx="12189999" cy="685800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ADD1894B-0FAB-CA58-C3E7-3A33AC8043B0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93484868-78C7-C11E-11DF-8045F81D6C64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2101006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“Jezus kwam dichterbij en zei tegen hen: ‘</a:t>
            </a:r>
            <a:r>
              <a:rPr lang="nl-NL" sz="2800" b="1" i="1" dirty="0">
                <a:solidFill>
                  <a:srgbClr val="000000"/>
                </a:solidFill>
                <a:latin typeface="Verdana"/>
                <a:cs typeface="Verdana"/>
              </a:rPr>
              <a:t>Mij is alle macht gegeven in de hemel en op de aarde</a:t>
            </a: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. Ga dus op weg en maak alle volken tot mijn leerlingen, door hen te dopen in de naam van de Vader en de Zoon en de heilige Geest”</a:t>
            </a:r>
            <a:endParaRPr lang="nl-NL" sz="2000" i="1" dirty="0">
              <a:solidFill>
                <a:srgbClr val="000000"/>
              </a:solidFill>
              <a:latin typeface="Verdana"/>
              <a:cs typeface="Verdana"/>
            </a:endParaRPr>
          </a:p>
          <a:p>
            <a:pPr algn="l">
              <a:spcBef>
                <a:spcPts val="0"/>
              </a:spcBef>
            </a:pPr>
            <a:r>
              <a:rPr lang="nl-NL" sz="2000" i="1" dirty="0">
                <a:solidFill>
                  <a:srgbClr val="000000"/>
                </a:solidFill>
                <a:latin typeface="Verdana"/>
                <a:cs typeface="Verdana"/>
              </a:rPr>
              <a:t>									</a:t>
            </a:r>
            <a:r>
              <a:rPr lang="nl-NL" sz="2000" dirty="0">
                <a:solidFill>
                  <a:srgbClr val="000000"/>
                </a:solidFill>
                <a:latin typeface="Verdana"/>
                <a:cs typeface="Verdana"/>
              </a:rPr>
              <a:t>Matteüs 28:18-19</a:t>
            </a:r>
          </a:p>
        </p:txBody>
      </p:sp>
    </p:spTree>
    <p:extLst>
      <p:ext uri="{BB962C8B-B14F-4D97-AF65-F5344CB8AC3E}">
        <p14:creationId xmlns:p14="http://schemas.microsoft.com/office/powerpoint/2010/main" val="548461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988E1711-6114-905A-816F-C2C1FACD08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14" t="19777" r="2"/>
          <a:stretch/>
        </p:blipFill>
        <p:spPr>
          <a:xfrm>
            <a:off x="0" y="0"/>
            <a:ext cx="12189999" cy="6858000"/>
          </a:xfrm>
          <a:prstGeom prst="rect">
            <a:avLst/>
          </a:prstGeom>
        </p:spPr>
      </p:pic>
      <p:sp>
        <p:nvSpPr>
          <p:cNvPr id="2" name="Ondertitel 2">
            <a:extLst>
              <a:ext uri="{FF2B5EF4-FFF2-40B4-BE49-F238E27FC236}">
                <a16:creationId xmlns:a16="http://schemas.microsoft.com/office/drawing/2014/main" id="{7444F727-8885-95EC-52C5-0144E3AA4148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1512426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 God van de hemel helpt machthebbers uit de droom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En presenteert de wankele werkelijkheid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/>
                </a:solidFill>
                <a:latin typeface="Verdana"/>
                <a:cs typeface="Verdana"/>
              </a:rPr>
              <a:t>Daarmee wentelt de Heer de steen van jouw hart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ADD1894B-0FAB-CA58-C3E7-3A33AC8043B0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204397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988E1711-6114-905A-816F-C2C1FACD08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14" t="19777" r="2"/>
          <a:stretch/>
        </p:blipFill>
        <p:spPr>
          <a:xfrm>
            <a:off x="0" y="0"/>
            <a:ext cx="12189999" cy="685800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ADD1894B-0FAB-CA58-C3E7-3A33AC8043B0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93484868-78C7-C11E-11DF-8045F81D6C64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1407324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“Onderwerp u dus nederig aan Gods grote macht, dan zal Hij u op de bestemde tijd verheffen. </a:t>
            </a:r>
            <a:r>
              <a:rPr lang="nl-NL" sz="2800" b="1" i="1" dirty="0">
                <a:solidFill>
                  <a:srgbClr val="000000"/>
                </a:solidFill>
                <a:latin typeface="Verdana"/>
                <a:cs typeface="Verdana"/>
              </a:rPr>
              <a:t>Leg de last van uw zorgen op Hem, want u ligt Hem na aan het hart</a:t>
            </a: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.”</a:t>
            </a:r>
            <a:r>
              <a:rPr lang="nl-NL" sz="2000" i="1" dirty="0">
                <a:solidFill>
                  <a:srgbClr val="000000"/>
                </a:solidFill>
                <a:latin typeface="Verdana"/>
                <a:cs typeface="Verdana"/>
              </a:rPr>
              <a:t>		</a:t>
            </a:r>
            <a:r>
              <a:rPr lang="nl-NL" sz="2000" dirty="0">
                <a:solidFill>
                  <a:srgbClr val="000000"/>
                </a:solidFill>
                <a:latin typeface="Verdana"/>
                <a:cs typeface="Verdana"/>
              </a:rPr>
              <a:t>1 Petrus 5:7</a:t>
            </a:r>
          </a:p>
        </p:txBody>
      </p:sp>
    </p:spTree>
    <p:extLst>
      <p:ext uri="{BB962C8B-B14F-4D97-AF65-F5344CB8AC3E}">
        <p14:creationId xmlns:p14="http://schemas.microsoft.com/office/powerpoint/2010/main" val="3111856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444A99E-A00F-3836-E808-D012182E5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108"/>
          </a:xfrm>
          <a:prstGeom prst="rect">
            <a:avLst/>
          </a:prstGeom>
        </p:spPr>
      </p:pic>
      <p:sp>
        <p:nvSpPr>
          <p:cNvPr id="2" name="Ondertitel 2">
            <a:extLst>
              <a:ext uri="{FF2B5EF4-FFF2-40B4-BE49-F238E27FC236}">
                <a16:creationId xmlns:a16="http://schemas.microsoft.com/office/drawing/2014/main" id="{7444F727-8885-95EC-52C5-0144E3AA4148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2037944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 God van de hemel helpt machthebbers uit de droom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En presenteert de wankele werkelijkheid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Daarmee wentelt de Heer de steen van jouw hart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/>
                </a:solidFill>
                <a:latin typeface="Verdana"/>
                <a:cs typeface="Verdana"/>
              </a:rPr>
              <a:t>Want zijn Koninkrijk vult de aarde met brood en wijn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C5E039F7-86FF-C27B-F28C-14039A84BE48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677585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444A99E-A00F-3836-E808-D012182E5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108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C5E039F7-86FF-C27B-F28C-14039A84BE48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70A4709F-890E-8CD3-83CD-6162401AB448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1354771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“Vanaf dat moment begon Jezus zijn verkondiging. ‘Kom tot inkeer,’ zei Hij, </a:t>
            </a:r>
            <a:r>
              <a:rPr lang="nl-NL" sz="2800" b="1" i="1" dirty="0">
                <a:solidFill>
                  <a:srgbClr val="000000"/>
                </a:solidFill>
                <a:latin typeface="Verdana"/>
                <a:cs typeface="Verdana"/>
              </a:rPr>
              <a:t>‘want het koninkrijk van de hemel is nabij.’</a:t>
            </a: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”</a:t>
            </a:r>
            <a:r>
              <a:rPr lang="nl-NL" sz="2800" b="1" i="1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nl-NL" sz="2000" i="1" dirty="0">
                <a:solidFill>
                  <a:srgbClr val="000000"/>
                </a:solidFill>
                <a:latin typeface="Verdana"/>
                <a:cs typeface="Verdana"/>
              </a:rPr>
              <a:t>									</a:t>
            </a:r>
            <a:r>
              <a:rPr lang="nl-NL" sz="2000" dirty="0">
                <a:solidFill>
                  <a:srgbClr val="000000"/>
                </a:solidFill>
                <a:latin typeface="Verdana"/>
                <a:cs typeface="Verdana"/>
              </a:rPr>
              <a:t>Matteüs 4:17</a:t>
            </a:r>
          </a:p>
        </p:txBody>
      </p:sp>
    </p:spTree>
    <p:extLst>
      <p:ext uri="{BB962C8B-B14F-4D97-AF65-F5344CB8AC3E}">
        <p14:creationId xmlns:p14="http://schemas.microsoft.com/office/powerpoint/2010/main" val="1886636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444A99E-A00F-3836-E808-D012182E5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108"/>
          </a:xfrm>
          <a:prstGeom prst="rect">
            <a:avLst/>
          </a:prstGeom>
        </p:spPr>
      </p:pic>
      <p:sp>
        <p:nvSpPr>
          <p:cNvPr id="2" name="Ondertitel 2">
            <a:extLst>
              <a:ext uri="{FF2B5EF4-FFF2-40B4-BE49-F238E27FC236}">
                <a16:creationId xmlns:a16="http://schemas.microsoft.com/office/drawing/2014/main" id="{7444F727-8885-95EC-52C5-0144E3AA4148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2037944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 God van de hemel helpt machthebbers uit de droom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En presenteert de wankele werkelijkheid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Daarmee wentelt de Heer de steen van jouw hart</a:t>
            </a:r>
          </a:p>
          <a:p>
            <a:pPr marL="45720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tx1"/>
                </a:solidFill>
                <a:latin typeface="Verdana"/>
                <a:cs typeface="Verdana"/>
              </a:rPr>
              <a:t>Want zijn Koninkrijk vult de aarde met brood en wijn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C5E039F7-86FF-C27B-F28C-14039A84BE48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615822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444A99E-A00F-3836-E808-D012182E5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108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C5E039F7-86FF-C27B-F28C-14039A84BE48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11830978" cy="864096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solidFill>
                  <a:srgbClr val="000000"/>
                </a:solidFill>
                <a:latin typeface="Verdana"/>
                <a:cs typeface="Verdana"/>
              </a:rPr>
              <a:t>Little Boy</a:t>
            </a:r>
            <a:endParaRPr lang="nl-NL" sz="4800" i="1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70A4709F-890E-8CD3-83CD-6162401AB448}"/>
              </a:ext>
            </a:extLst>
          </p:cNvPr>
          <p:cNvSpPr txBox="1">
            <a:spLocks/>
          </p:cNvSpPr>
          <p:nvPr/>
        </p:nvSpPr>
        <p:spPr>
          <a:xfrm>
            <a:off x="179511" y="3501008"/>
            <a:ext cx="11830977" cy="3036426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“Wie deze woorden van Mij hoort en ernaar handelt, kan vergeleken worden met </a:t>
            </a:r>
            <a:r>
              <a:rPr lang="nl-NL" sz="2800" b="1" i="1" dirty="0">
                <a:solidFill>
                  <a:srgbClr val="000000"/>
                </a:solidFill>
                <a:latin typeface="Verdana"/>
                <a:cs typeface="Verdana"/>
              </a:rPr>
              <a:t>een wijs man, die zijn huis bouwde op een rots</a:t>
            </a: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. (…) Het stortte niet in, want het was gefundeerd op een rots. En wie deze woorden van Mij hoort en er niet naar handelt, kan vergeleken worden met </a:t>
            </a:r>
            <a:r>
              <a:rPr lang="nl-NL" sz="2800" b="1" i="1" dirty="0">
                <a:solidFill>
                  <a:srgbClr val="000000"/>
                </a:solidFill>
                <a:latin typeface="Verdana"/>
                <a:cs typeface="Verdana"/>
              </a:rPr>
              <a:t>een dwaas man, die zijn huis bouwde op zand</a:t>
            </a:r>
            <a:r>
              <a:rPr lang="nl-NL" sz="2800" i="1" dirty="0">
                <a:solidFill>
                  <a:srgbClr val="000000"/>
                </a:solidFill>
                <a:latin typeface="Verdana"/>
                <a:cs typeface="Verdana"/>
              </a:rPr>
              <a:t>. (…) Het stortte in, en er bleef alleen een ruïne over.”</a:t>
            </a:r>
            <a:r>
              <a:rPr lang="nl-NL" sz="2000" i="1" dirty="0">
                <a:solidFill>
                  <a:srgbClr val="000000"/>
                </a:solidFill>
                <a:latin typeface="Verdana"/>
                <a:cs typeface="Verdana"/>
              </a:rPr>
              <a:t>							</a:t>
            </a:r>
            <a:r>
              <a:rPr lang="nl-NL" sz="2000" dirty="0">
                <a:solidFill>
                  <a:srgbClr val="000000"/>
                </a:solidFill>
                <a:latin typeface="Verdana"/>
                <a:cs typeface="Verdana"/>
              </a:rPr>
              <a:t>Matteüs 7:24-27</a:t>
            </a:r>
          </a:p>
        </p:txBody>
      </p:sp>
    </p:spTree>
    <p:extLst>
      <p:ext uri="{BB962C8B-B14F-4D97-AF65-F5344CB8AC3E}">
        <p14:creationId xmlns:p14="http://schemas.microsoft.com/office/powerpoint/2010/main" val="344677486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185929</TotalTime>
  <Words>674</Words>
  <Application>Microsoft Office PowerPoint</Application>
  <PresentationFormat>Breedbeeld</PresentationFormat>
  <Paragraphs>49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Verdana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Reinier Kramer</dc:creator>
  <cp:lastModifiedBy>Bouwina van Bruggen</cp:lastModifiedBy>
  <cp:revision>330</cp:revision>
  <dcterms:created xsi:type="dcterms:W3CDTF">2023-08-25T13:30:07Z</dcterms:created>
  <dcterms:modified xsi:type="dcterms:W3CDTF">2026-09-23T13:17:04Z</dcterms:modified>
</cp:coreProperties>
</file>