
<file path=[Content_Types].xml><?xml version="1.0" encoding="utf-8"?>
<Types xmlns="http://schemas.openxmlformats.org/package/2006/content-types"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ptos"/>
      </a:defRPr>
    </a:lvl1pPr>
    <a:lvl2pPr indent="228600" latinLnBrk="0">
      <a:defRPr sz="1200">
        <a:latin typeface="+mn-lt"/>
        <a:ea typeface="+mn-ea"/>
        <a:cs typeface="+mn-cs"/>
        <a:sym typeface="Aptos"/>
      </a:defRPr>
    </a:lvl2pPr>
    <a:lvl3pPr indent="457200" latinLnBrk="0">
      <a:defRPr sz="1200">
        <a:latin typeface="+mn-lt"/>
        <a:ea typeface="+mn-ea"/>
        <a:cs typeface="+mn-cs"/>
        <a:sym typeface="Aptos"/>
      </a:defRPr>
    </a:lvl3pPr>
    <a:lvl4pPr indent="685800" latinLnBrk="0">
      <a:defRPr sz="1200">
        <a:latin typeface="+mn-lt"/>
        <a:ea typeface="+mn-ea"/>
        <a:cs typeface="+mn-cs"/>
        <a:sym typeface="Aptos"/>
      </a:defRPr>
    </a:lvl4pPr>
    <a:lvl5pPr indent="914400" latinLnBrk="0">
      <a:defRPr sz="1200">
        <a:latin typeface="+mn-lt"/>
        <a:ea typeface="+mn-ea"/>
        <a:cs typeface="+mn-cs"/>
        <a:sym typeface="Aptos"/>
      </a:defRPr>
    </a:lvl5pPr>
    <a:lvl6pPr indent="1143000" latinLnBrk="0">
      <a:defRPr sz="1200">
        <a:latin typeface="+mn-lt"/>
        <a:ea typeface="+mn-ea"/>
        <a:cs typeface="+mn-cs"/>
        <a:sym typeface="Aptos"/>
      </a:defRPr>
    </a:lvl6pPr>
    <a:lvl7pPr indent="1371600" latinLnBrk="0">
      <a:defRPr sz="1200">
        <a:latin typeface="+mn-lt"/>
        <a:ea typeface="+mn-ea"/>
        <a:cs typeface="+mn-cs"/>
        <a:sym typeface="Aptos"/>
      </a:defRPr>
    </a:lvl7pPr>
    <a:lvl8pPr indent="1600200" latinLnBrk="0">
      <a:defRPr sz="1200">
        <a:latin typeface="+mn-lt"/>
        <a:ea typeface="+mn-ea"/>
        <a:cs typeface="+mn-cs"/>
        <a:sym typeface="Aptos"/>
      </a:defRPr>
    </a:lvl8pPr>
    <a:lvl9pPr indent="1828800" latinLnBrk="0">
      <a:defRPr sz="1200">
        <a:latin typeface="+mn-lt"/>
        <a:ea typeface="+mn-ea"/>
        <a:cs typeface="+mn-cs"/>
        <a:sym typeface="Apto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12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1" name="Hoofdtekst - niveau éé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2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teks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30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31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9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0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elteks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8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9" name="Tijdelijke aanduiding voor tekst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8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elteks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Titeltekst</a:t>
            </a:r>
          </a:p>
        </p:txBody>
      </p:sp>
      <p:sp>
        <p:nvSpPr>
          <p:cNvPr id="73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74" name="Tijdelijke aanduiding voor tekst 3"/>
          <p:cNvSpPr>
            <a:spLocks noGrp="1"/>
          </p:cNvSpPr>
          <p:nvPr>
            <p:ph type="body" sz="quarter" idx="21"/>
          </p:nvPr>
        </p:nvSpPr>
        <p:spPr>
          <a:xfrm>
            <a:off x="839786" y="2057400"/>
            <a:ext cx="3932241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elteks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Titeltekst</a:t>
            </a:r>
          </a:p>
        </p:txBody>
      </p:sp>
      <p:sp>
        <p:nvSpPr>
          <p:cNvPr id="83" name="Tijdelijke aanduiding voor afbeelding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8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8000">
              <a:srgbClr val="A2D8F0"/>
            </a:gs>
            <a:gs pos="52000">
              <a:srgbClr val="C7E7F6"/>
            </a:gs>
            <a:gs pos="82000">
              <a:srgbClr val="74C4E9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080147" y="6404293"/>
            <a:ext cx="273654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757575"/>
                </a:solidFill>
                <a:latin typeface="+mn-lt"/>
                <a:ea typeface="+mn-ea"/>
                <a:cs typeface="+mn-cs"/>
                <a:sym typeface="Apto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el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Herstel van Davids huis - groter dan ooit</a:t>
            </a:r>
          </a:p>
        </p:txBody>
      </p:sp>
      <p:sp>
        <p:nvSpPr>
          <p:cNvPr id="95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3200">
                <a:solidFill>
                  <a:srgbClr val="FF0F1E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1. Spanning in de vroege kerk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el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98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pic>
        <p:nvPicPr>
          <p:cNvPr id="99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285" y="690347"/>
            <a:ext cx="9737430" cy="54773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el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Herstel van Davids huis - groter dan ooit</a:t>
            </a:r>
          </a:p>
        </p:txBody>
      </p:sp>
      <p:sp>
        <p:nvSpPr>
          <p:cNvPr id="102" name="Tijdelijke aanduiding voor inhoud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200">
                <a:solidFill>
                  <a:srgbClr val="FF0F1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1. Spanning in de vroege kerk</a:t>
            </a:r>
            <a:endParaRPr>
              <a:solidFill>
                <a:srgbClr val="000000"/>
              </a:solidFill>
            </a:endParaRPr>
          </a:p>
          <a:p>
            <a:pPr marL="0" lvl="5" indent="2692400">
              <a:buSzTx/>
              <a:buNone/>
              <a:defRPr sz="3200">
                <a:solidFill>
                  <a:srgbClr val="090E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>
              <a:solidFill>
                <a:srgbClr val="000000"/>
              </a:solidFill>
            </a:endParaRPr>
          </a:p>
          <a:p>
            <a:pPr marL="0" lvl="5" indent="2692400">
              <a:buSzTx/>
              <a:buNone/>
              <a:defRPr sz="3200">
                <a:solidFill>
                  <a:srgbClr val="090EFF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Hoe word je gered?</a:t>
            </a:r>
          </a:p>
          <a:p>
            <a:pPr marL="0" lvl="5" indent="2692400">
              <a:buSzTx/>
              <a:buNone/>
              <a:defRPr sz="3200">
                <a:solidFill>
                  <a:srgbClr val="090EFF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Hoe hoor je bij Gods volk?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el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Herstel van Davids huis - groter dan ooit</a:t>
            </a:r>
          </a:p>
        </p:txBody>
      </p:sp>
      <p:sp>
        <p:nvSpPr>
          <p:cNvPr id="105" name="Tijdelijke aanduiding voor inhoud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1. Spanning in de vroege kerk</a:t>
            </a:r>
          </a:p>
          <a:p>
            <a:pPr marL="0" indent="0">
              <a:buSzTx/>
              <a:buNone/>
              <a:defRPr sz="3200">
                <a:solidFill>
                  <a:srgbClr val="FF0F1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2. Petrus: kijk naar wat God doet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el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08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0" indent="0" algn="ct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endParaRPr/>
          </a:p>
          <a:p>
            <a:pPr marL="0" indent="0" algn="ct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r>
              <a:t>Wij geloven dat </a:t>
            </a:r>
            <a:r>
              <a:rPr u="sng"/>
              <a:t>wij</a:t>
            </a:r>
            <a:r>
              <a:t> door de genade van de Heer Jezus gered worden, </a:t>
            </a:r>
            <a:r>
              <a:rPr u="sng"/>
              <a:t>op dezelfde wijze als zij</a:t>
            </a:r>
            <a:r>
              <a:t>.</a:t>
            </a:r>
          </a:p>
          <a:p>
            <a:pPr marL="0" indent="0" algn="ct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r>
              <a:t> (Handelingen 15:11)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el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Herstel van Davids huis - groter dan ooit</a:t>
            </a:r>
          </a:p>
        </p:txBody>
      </p:sp>
      <p:sp>
        <p:nvSpPr>
          <p:cNvPr id="111" name="Tijdelijke aanduiding voor inhoud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1. Spanning in de vroege kerk</a:t>
            </a:r>
          </a:p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2. Petrus: kijk naar wat God doet</a:t>
            </a:r>
          </a:p>
          <a:p>
            <a:pPr marL="0" indent="0">
              <a:buSzTx/>
              <a:buNone/>
              <a:defRPr sz="3200">
                <a:solidFill>
                  <a:srgbClr val="FF0F1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3. Jacobus: luister naar de Schrift</a:t>
            </a:r>
            <a:endParaRPr>
              <a:solidFill>
                <a:srgbClr val="000000"/>
              </a:solidFill>
            </a:endParaRPr>
          </a:p>
          <a:p>
            <a:pPr marL="0" indent="0">
              <a:buSzTx/>
              <a:buNone/>
              <a:defRPr sz="3200">
                <a:solidFill>
                  <a:srgbClr val="FF0F1E"/>
                </a:solidFill>
                <a:latin typeface="Tahoma"/>
                <a:ea typeface="Tahoma"/>
                <a:cs typeface="Tahoma"/>
                <a:sym typeface="Tahoma"/>
              </a:defRPr>
            </a:pPr>
            <a:endParaRPr>
              <a:solidFill>
                <a:srgbClr val="000000"/>
              </a:solidFill>
            </a:endParaRPr>
          </a:p>
          <a:p>
            <a:pPr marL="0" indent="0">
              <a:buSzTx/>
              <a:buNone/>
              <a:defRPr sz="3200">
                <a:solidFill>
                  <a:srgbClr val="FF0F1E"/>
                </a:solidFill>
                <a:latin typeface="Tahoma"/>
                <a:ea typeface="Tahoma"/>
                <a:cs typeface="Tahoma"/>
                <a:sym typeface="Tahoma"/>
              </a:defRPr>
            </a:pPr>
            <a:endParaRPr>
              <a:solidFill>
                <a:srgbClr val="000000"/>
              </a:solidFill>
            </a:endParaRPr>
          </a:p>
          <a:p>
            <a:pPr marL="0" indent="0" algn="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0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r>
              <a:t>Dit stemt overeen met de woorden van de profeten.</a:t>
            </a:r>
          </a:p>
          <a:p>
            <a:pPr marL="0" indent="0" algn="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0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r>
              <a:t>(Handelingen 15:15)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el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Herstel van Davids huis - groter dan ooit</a:t>
            </a:r>
          </a:p>
        </p:txBody>
      </p:sp>
      <p:sp>
        <p:nvSpPr>
          <p:cNvPr id="114" name="Tijdelijke aanduiding voor inhoud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1. Spanning in de vroege kerk</a:t>
            </a:r>
          </a:p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2. Petrus: kijk naar wat God doet</a:t>
            </a:r>
          </a:p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3. Jacobus: luister naar de Schrift</a:t>
            </a:r>
          </a:p>
          <a:p>
            <a:pPr marL="0" indent="0">
              <a:buSzTx/>
              <a:buNone/>
              <a:defRPr sz="3200">
                <a:solidFill>
                  <a:srgbClr val="FF0F1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4. Amos: oordeel en belofte van herstel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el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17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0" indent="0" algn="ct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r>
              <a:t>Denken jullie dat jullie meer zijn dan de Nubiërs </a:t>
            </a:r>
          </a:p>
          <a:p>
            <a:pPr marL="0" indent="0" algn="ct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r>
              <a:t>of de Filistijnen of de Arameeërs? (Amos 9:7)</a:t>
            </a:r>
          </a:p>
          <a:p>
            <a:pPr marL="0" indent="0" algn="ct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endParaRPr/>
          </a:p>
          <a:p>
            <a:pPr marL="0" indent="0" algn="ct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0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r>
              <a:t>Ik zal dit zondige koninkrijk van de aardbodem wegvagen. (Amos 9:8a)</a:t>
            </a:r>
          </a:p>
          <a:p>
            <a:pPr marL="0" indent="0" algn="ctr" defTabSz="457200">
              <a:lnSpc>
                <a:spcPct val="120000"/>
              </a:lnSpc>
              <a:spcBef>
                <a:spcPts val="1200"/>
              </a:spcBef>
              <a:buSzTx/>
              <a:buFontTx/>
              <a:buNone/>
              <a:defRPr sz="30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endParaRPr/>
          </a:p>
          <a:p>
            <a:pPr marL="0" indent="0" algn="ctr" defTabSz="457200">
              <a:lnSpc>
                <a:spcPct val="120000"/>
              </a:lnSpc>
              <a:spcBef>
                <a:spcPts val="1200"/>
              </a:spcBef>
              <a:buSzTx/>
              <a:buFontTx/>
              <a:buNone/>
              <a:defRPr sz="30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r>
              <a:t>Ik zal niet het hele volk van Jacob vernietigen (Amos 9,8b)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el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20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0" indent="0" algn="ctr" defTabSz="457200">
              <a:lnSpc>
                <a:spcPct val="120000"/>
              </a:lnSpc>
              <a:spcBef>
                <a:spcPts val="1200"/>
              </a:spcBef>
              <a:buSzTx/>
              <a:buFontTx/>
              <a:buNone/>
              <a:defRPr sz="30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endParaRPr/>
          </a:p>
          <a:p>
            <a:pPr marL="0" indent="0" algn="ctr" defTabSz="457200">
              <a:lnSpc>
                <a:spcPct val="120000"/>
              </a:lnSpc>
              <a:spcBef>
                <a:spcPts val="1200"/>
              </a:spcBef>
              <a:buSzTx/>
              <a:buFontTx/>
              <a:buNone/>
              <a:defRPr sz="30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r>
              <a:t>De dag komt dat Ik het vervallen huis van David zal herbouwen; Ik zal de muren herstellen en opbouwen wat is neergehaald, Ik zal het in zijn vroegere luister herstellen. (Amos 9:11-12)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el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Herstel van Davids huis - groter dan ooit</a:t>
            </a:r>
          </a:p>
        </p:txBody>
      </p:sp>
      <p:sp>
        <p:nvSpPr>
          <p:cNvPr id="123" name="Tijdelijke aanduiding voor inhoud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1. Spanning in de vroege kerk</a:t>
            </a:r>
          </a:p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2. Petrus: kijk naar wat God doet</a:t>
            </a:r>
          </a:p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3. Jacobus: luister naar de Schrift</a:t>
            </a:r>
          </a:p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4. Amos: oordeel en belofte van herstel</a:t>
            </a:r>
          </a:p>
          <a:p>
            <a:pPr marL="0" indent="0">
              <a:buSzTx/>
              <a:buNone/>
              <a:defRPr sz="3200">
                <a:solidFill>
                  <a:srgbClr val="FF0F1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5. Vervulling in de gemeente van Joden en heidenen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el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26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0" indent="0" algn="ct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endParaRPr/>
          </a:p>
          <a:p>
            <a:pPr marL="0" indent="0" algn="ct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r>
              <a:t>God heeft al vanaf het begin het voornemen gehad om uit alle volken een volk te vormen dat zijn naam vereert.</a:t>
            </a:r>
          </a:p>
          <a:p>
            <a:pPr marL="0" indent="0" algn="ct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r>
              <a:t>(Handelingen 15:14) 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el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29" name="Tijdelijke aanduiding voor inhoud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endParaRPr/>
          </a:p>
          <a:p>
            <a:pPr marL="0" indent="0" algn="ct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r>
              <a:t>In jou zullen alle volken op aarde gezegend worden.</a:t>
            </a:r>
          </a:p>
          <a:p>
            <a:pPr marL="0" indent="0" algn="ct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r>
              <a:t>(Genesis 12:3) 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el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Herstel van Davids huis - groter dan ooit</a:t>
            </a:r>
          </a:p>
        </p:txBody>
      </p:sp>
      <p:sp>
        <p:nvSpPr>
          <p:cNvPr id="132" name="Tijdelijke aanduiding voor inhoud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1. Spanning in de vroege kerk</a:t>
            </a:r>
          </a:p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2. Petrus: kijk naar wat God doet</a:t>
            </a:r>
          </a:p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3. Jacobus: luister naar de Schrift</a:t>
            </a:r>
          </a:p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4. Amos: oordeel en belofte van herstel</a:t>
            </a:r>
          </a:p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5. Vervulling in de gemeente van Joden en heidenen</a:t>
            </a:r>
          </a:p>
          <a:p>
            <a:pPr marL="0" indent="0">
              <a:buSzTx/>
              <a:buNone/>
              <a:defRPr sz="3200">
                <a:solidFill>
                  <a:srgbClr val="FF0F1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6. De rode draad in het NT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el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35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0" indent="0" algn="ct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r>
              <a:t>Zalig de zachtmoedigen, want zij zullen de aarde bezitten (Matteüs 5:5; het koninkrijk van God)</a:t>
            </a:r>
          </a:p>
          <a:p>
            <a:pPr marL="0" indent="0" algn="ct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endParaRPr/>
          </a:p>
          <a:p>
            <a:pPr marL="0" indent="0" algn="ctr" defTabSz="457200">
              <a:lnSpc>
                <a:spcPct val="120000"/>
              </a:lnSpc>
              <a:spcBef>
                <a:spcPts val="120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r>
              <a:t>Christus heeft met zijn dood Joden en niet-Joden verenigd, en de muur van vijandschap, die hen scheidde, afgebroken. Hij verzoende door het kruis beiden in één lichaam met God (Efeziërs 2:14,16).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el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38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0" indent="0" algn="ctr" defTabSz="457200">
              <a:lnSpc>
                <a:spcPct val="120000"/>
              </a:lnSpc>
              <a:spcBef>
                <a:spcPts val="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r>
              <a:t>Niet alle Israëlieten behoren werkelijk tot Israël, niet alle nakomelingen van Abraham zijn ook werkelijk zijn kinderen (Romeinen 9:6-7)</a:t>
            </a:r>
          </a:p>
          <a:p>
            <a:pPr marL="0" indent="0" algn="ctr" defTabSz="457200">
              <a:lnSpc>
                <a:spcPct val="120000"/>
              </a:lnSpc>
              <a:spcBef>
                <a:spcPts val="120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endParaRPr/>
          </a:p>
          <a:p>
            <a:pPr marL="0" indent="0" algn="ctr" defTabSz="457200">
              <a:lnSpc>
                <a:spcPct val="120000"/>
              </a:lnSpc>
              <a:spcBef>
                <a:spcPts val="1200"/>
              </a:spcBef>
              <a:buSzTx/>
              <a:buFontTx/>
              <a:buNone/>
              <a:defRPr sz="3200">
                <a:uFill>
                  <a:solidFill>
                    <a:srgbClr val="000000"/>
                  </a:solidFill>
                </a:uFill>
                <a:latin typeface="Tahoma"/>
                <a:ea typeface="Tahoma"/>
                <a:cs typeface="Tahoma"/>
                <a:sym typeface="Tahoma"/>
              </a:defRPr>
            </a:pPr>
            <a:r>
              <a:t>U ziet dus dat zij die geloven kinderen van Abraham zijn. Zo zouden in Christus Jezus alle volken delen in de zegen van Abraham (Galaten 3:7,14)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el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Herstel van Davids huis - groter dan ooit</a:t>
            </a:r>
          </a:p>
        </p:txBody>
      </p:sp>
      <p:sp>
        <p:nvSpPr>
          <p:cNvPr id="141" name="Tijdelijke aanduiding voor inhoud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1. Spanning in de vroege kerk</a:t>
            </a:r>
          </a:p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2. Petrus: kijk naar wat God doet</a:t>
            </a:r>
          </a:p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3. Jacobus: luister naar de Schrift</a:t>
            </a:r>
          </a:p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4. Amos: oordeel en belofte van herstel</a:t>
            </a:r>
          </a:p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5. Vervulling in de gemeente van Joden en heidenen</a:t>
            </a:r>
          </a:p>
          <a:p>
            <a:pPr marL="0" indent="0">
              <a:buSz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pPr>
            <a:r>
              <a:t>6. De rode draad in het NT</a:t>
            </a:r>
          </a:p>
          <a:p>
            <a:pPr marL="0" indent="0">
              <a:buSzTx/>
              <a:buNone/>
              <a:defRPr sz="3200">
                <a:solidFill>
                  <a:srgbClr val="FF0F1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7. Uitbreiding van Israël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el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Herstel van Davids huis - groter dan ooit</a:t>
            </a:r>
          </a:p>
        </p:txBody>
      </p:sp>
      <p:sp>
        <p:nvSpPr>
          <p:cNvPr id="144" name="Tijdelijke aanduiding voor inhoud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buSzTx/>
              <a:buNone/>
              <a:defRPr sz="3000">
                <a:latin typeface="Tahoma"/>
                <a:ea typeface="Tahoma"/>
                <a:cs typeface="Tahoma"/>
                <a:sym typeface="Tahoma"/>
              </a:defRPr>
            </a:pPr>
            <a:r>
              <a:t>1. Spanning in de vroege kerk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SzTx/>
              <a:buNone/>
              <a:defRPr sz="3000">
                <a:latin typeface="Tahoma"/>
                <a:ea typeface="Tahoma"/>
                <a:cs typeface="Tahoma"/>
                <a:sym typeface="Tahoma"/>
              </a:defRPr>
            </a:pPr>
            <a:r>
              <a:t>2. Petrus: kijk naar wat God doet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SzTx/>
              <a:buNone/>
              <a:defRPr sz="3000">
                <a:latin typeface="Tahoma"/>
                <a:ea typeface="Tahoma"/>
                <a:cs typeface="Tahoma"/>
                <a:sym typeface="Tahoma"/>
              </a:defRPr>
            </a:pPr>
            <a:r>
              <a:t>3. Jacobus: luister naar de Schrift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SzTx/>
              <a:buNone/>
              <a:defRPr sz="3000">
                <a:latin typeface="Tahoma"/>
                <a:ea typeface="Tahoma"/>
                <a:cs typeface="Tahoma"/>
                <a:sym typeface="Tahoma"/>
              </a:defRPr>
            </a:pPr>
            <a:r>
              <a:t>4. Amos: oordeel en belofte van herstel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SzTx/>
              <a:buNone/>
              <a:defRPr sz="3000">
                <a:latin typeface="Tahoma"/>
                <a:ea typeface="Tahoma"/>
                <a:cs typeface="Tahoma"/>
                <a:sym typeface="Tahoma"/>
              </a:defRPr>
            </a:pPr>
            <a:r>
              <a:t>5. Vervulling in de gemeente van Joden en heidenen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SzTx/>
              <a:buNone/>
              <a:defRPr sz="3000">
                <a:latin typeface="Tahoma"/>
                <a:ea typeface="Tahoma"/>
                <a:cs typeface="Tahoma"/>
                <a:sym typeface="Tahoma"/>
              </a:defRPr>
            </a:pPr>
            <a:r>
              <a:t>6. De rode draad in het NT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SzTx/>
              <a:buNone/>
              <a:defRPr sz="3000">
                <a:latin typeface="Tahoma"/>
                <a:ea typeface="Tahoma"/>
                <a:cs typeface="Tahoma"/>
                <a:sym typeface="Tahoma"/>
              </a:defRPr>
            </a:pPr>
            <a:r>
              <a:t>7. Uitbreiding van Israël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SzTx/>
              <a:buNone/>
              <a:defRPr sz="3000">
                <a:solidFill>
                  <a:srgbClr val="FF0F1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8. Volledige vervulling op de nieuwe aarde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Kantoorthema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Kantoorthema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655</Words>
  <Application>Microsoft Office PowerPoint</Application>
  <PresentationFormat>Breedbeeld</PresentationFormat>
  <Paragraphs>76</Paragraphs>
  <Slides>17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Kantoorthema</vt:lpstr>
      <vt:lpstr>Herstel van Davids huis - groter dan ooit</vt:lpstr>
      <vt:lpstr>PowerPoint-presentatie</vt:lpstr>
      <vt:lpstr>Herstel van Davids huis - groter dan ooit</vt:lpstr>
      <vt:lpstr>Herstel van Davids huis - groter dan ooit</vt:lpstr>
      <vt:lpstr>PowerPoint-presentatie</vt:lpstr>
      <vt:lpstr>Herstel van Davids huis - groter dan ooit</vt:lpstr>
      <vt:lpstr>Herstel van Davids huis - groter dan ooit</vt:lpstr>
      <vt:lpstr>PowerPoint-presentatie</vt:lpstr>
      <vt:lpstr>PowerPoint-presentatie</vt:lpstr>
      <vt:lpstr>Herstel van Davids huis - groter dan ooit</vt:lpstr>
      <vt:lpstr>PowerPoint-presentatie</vt:lpstr>
      <vt:lpstr>PowerPoint-presentatie</vt:lpstr>
      <vt:lpstr>Herstel van Davids huis - groter dan ooit</vt:lpstr>
      <vt:lpstr>PowerPoint-presentatie</vt:lpstr>
      <vt:lpstr>PowerPoint-presentatie</vt:lpstr>
      <vt:lpstr>Herstel van Davids huis - groter dan ooit</vt:lpstr>
      <vt:lpstr>Herstel van Davids huis - groter dan ooit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Bouwina van Bruggen</cp:lastModifiedBy>
  <cp:revision>1</cp:revision>
  <dcterms:modified xsi:type="dcterms:W3CDTF">2026-10-01T13:30:35Z</dcterms:modified>
</cp:coreProperties>
</file>